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8" r:id="rId5"/>
    <p:sldMasterId id="2147483730" r:id="rId6"/>
  </p:sldMasterIdLst>
  <p:notesMasterIdLst>
    <p:notesMasterId r:id="rId16"/>
  </p:notesMasterIdLst>
  <p:handoutMasterIdLst>
    <p:handoutMasterId r:id="rId17"/>
  </p:handoutMasterIdLst>
  <p:sldIdLst>
    <p:sldId id="271" r:id="rId7"/>
    <p:sldId id="423" r:id="rId8"/>
    <p:sldId id="256" r:id="rId9"/>
    <p:sldId id="406" r:id="rId10"/>
    <p:sldId id="407" r:id="rId11"/>
    <p:sldId id="422" r:id="rId12"/>
    <p:sldId id="421" r:id="rId13"/>
    <p:sldId id="419" r:id="rId14"/>
    <p:sldId id="420" r:id="rId15"/>
  </p:sldIdLst>
  <p:sldSz cx="9144000" cy="5143500" type="screen16x9"/>
  <p:notesSz cx="7099300" cy="10234613"/>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8">
          <p15:clr>
            <a:srgbClr val="A4A3A4"/>
          </p15:clr>
        </p15:guide>
        <p15:guide id="2" orient="horz" pos="2769">
          <p15:clr>
            <a:srgbClr val="A4A3A4"/>
          </p15:clr>
        </p15:guide>
        <p15:guide id="3" orient="horz" pos="482">
          <p15:clr>
            <a:srgbClr val="A4A3A4"/>
          </p15:clr>
        </p15:guide>
        <p15:guide id="4" pos="602">
          <p15:clr>
            <a:srgbClr val="A4A3A4"/>
          </p15:clr>
        </p15:guide>
        <p15:guide id="5" pos="515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phne van Dijk" initials="DvD" lastIdx="16" clrIdx="0"/>
  <p:cmAuthor id="2" name="Lieve Voetman" initials="LV" lastIdx="1" clrIdx="1">
    <p:extLst>
      <p:ext uri="{19B8F6BF-5375-455C-9EA6-DF929625EA0E}">
        <p15:presenceInfo xmlns:p15="http://schemas.microsoft.com/office/powerpoint/2012/main" userId="S::LVoetman@jinc.nl::14e290a7-1aab-4651-a839-d8f2b1b813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B00"/>
    <a:srgbClr val="00A39D"/>
    <a:srgbClr val="006699"/>
    <a:srgbClr val="FFFFFF"/>
    <a:srgbClr val="EF7C00"/>
    <a:srgbClr val="3C0066"/>
    <a:srgbClr val="009999"/>
    <a:srgbClr val="53AC19"/>
    <a:srgbClr val="FF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995D9-A9E2-435C-BC2D-7859DB8DA792}" v="3" dt="2020-08-06T09:43:45.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50" autoAdjust="0"/>
    <p:restoredTop sz="69793" autoAdjust="0"/>
  </p:normalViewPr>
  <p:slideViewPr>
    <p:cSldViewPr snapToGrid="0">
      <p:cViewPr varScale="1">
        <p:scale>
          <a:sx n="92" d="100"/>
          <a:sy n="92" d="100"/>
        </p:scale>
        <p:origin x="66" y="84"/>
      </p:cViewPr>
      <p:guideLst>
        <p:guide orient="horz" pos="858"/>
        <p:guide orient="horz" pos="2769"/>
        <p:guide orient="horz" pos="482"/>
        <p:guide pos="602"/>
        <p:guide pos="515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ve Voetman" userId="14e290a7-1aab-4651-a839-d8f2b1b8135e" providerId="ADAL" clId="{DD0995D9-A9E2-435C-BC2D-7859DB8DA792}"/>
    <pc:docChg chg="undo custSel addSld modSld">
      <pc:chgData name="Lieve Voetman" userId="14e290a7-1aab-4651-a839-d8f2b1b8135e" providerId="ADAL" clId="{DD0995D9-A9E2-435C-BC2D-7859DB8DA792}" dt="2020-08-06T09:46:44.867" v="170" actId="1076"/>
      <pc:docMkLst>
        <pc:docMk/>
      </pc:docMkLst>
      <pc:sldChg chg="addSp delSp modSp mod addCm delCm">
        <pc:chgData name="Lieve Voetman" userId="14e290a7-1aab-4651-a839-d8f2b1b8135e" providerId="ADAL" clId="{DD0995D9-A9E2-435C-BC2D-7859DB8DA792}" dt="2020-08-06T09:43:58.098" v="139" actId="1076"/>
        <pc:sldMkLst>
          <pc:docMk/>
          <pc:sldMk cId="1475558045" sldId="256"/>
        </pc:sldMkLst>
        <pc:spChg chg="del">
          <ac:chgData name="Lieve Voetman" userId="14e290a7-1aab-4651-a839-d8f2b1b8135e" providerId="ADAL" clId="{DD0995D9-A9E2-435C-BC2D-7859DB8DA792}" dt="2020-08-06T09:37:10.924" v="47" actId="478"/>
          <ac:spMkLst>
            <pc:docMk/>
            <pc:sldMk cId="1475558045" sldId="256"/>
            <ac:spMk id="4" creationId="{735848AD-3AD5-41C5-9793-6853C4DF130C}"/>
          </ac:spMkLst>
        </pc:spChg>
        <pc:spChg chg="mod">
          <ac:chgData name="Lieve Voetman" userId="14e290a7-1aab-4651-a839-d8f2b1b8135e" providerId="ADAL" clId="{DD0995D9-A9E2-435C-BC2D-7859DB8DA792}" dt="2020-08-06T09:43:18.296" v="132" actId="20577"/>
          <ac:spMkLst>
            <pc:docMk/>
            <pc:sldMk cId="1475558045" sldId="256"/>
            <ac:spMk id="6" creationId="{0A344350-D4B6-404F-B842-2BBD50078A72}"/>
          </ac:spMkLst>
        </pc:spChg>
        <pc:spChg chg="mod">
          <ac:chgData name="Lieve Voetman" userId="14e290a7-1aab-4651-a839-d8f2b1b8135e" providerId="ADAL" clId="{DD0995D9-A9E2-435C-BC2D-7859DB8DA792}" dt="2020-08-06T09:36:51.588" v="43" actId="404"/>
          <ac:spMkLst>
            <pc:docMk/>
            <pc:sldMk cId="1475558045" sldId="256"/>
            <ac:spMk id="7" creationId="{AB7C89F4-50D2-423C-8896-EAE144BF6C4C}"/>
          </ac:spMkLst>
        </pc:spChg>
        <pc:picChg chg="add mod">
          <ac:chgData name="Lieve Voetman" userId="14e290a7-1aab-4651-a839-d8f2b1b8135e" providerId="ADAL" clId="{DD0995D9-A9E2-435C-BC2D-7859DB8DA792}" dt="2020-08-06T09:43:58.098" v="139" actId="1076"/>
          <ac:picMkLst>
            <pc:docMk/>
            <pc:sldMk cId="1475558045" sldId="256"/>
            <ac:picMk id="3" creationId="{C3679530-63E5-46D6-BE30-596BA83F2759}"/>
          </ac:picMkLst>
        </pc:picChg>
      </pc:sldChg>
      <pc:sldChg chg="modSp mod">
        <pc:chgData name="Lieve Voetman" userId="14e290a7-1aab-4651-a839-d8f2b1b8135e" providerId="ADAL" clId="{DD0995D9-A9E2-435C-BC2D-7859DB8DA792}" dt="2020-08-06T09:37:56.636" v="55" actId="404"/>
        <pc:sldMkLst>
          <pc:docMk/>
          <pc:sldMk cId="3019272873" sldId="406"/>
        </pc:sldMkLst>
        <pc:spChg chg="mod">
          <ac:chgData name="Lieve Voetman" userId="14e290a7-1aab-4651-a839-d8f2b1b8135e" providerId="ADAL" clId="{DD0995D9-A9E2-435C-BC2D-7859DB8DA792}" dt="2020-08-06T09:37:56.636" v="55" actId="404"/>
          <ac:spMkLst>
            <pc:docMk/>
            <pc:sldMk cId="3019272873" sldId="406"/>
            <ac:spMk id="7" creationId="{AB7C89F4-50D2-423C-8896-EAE144BF6C4C}"/>
          </ac:spMkLst>
        </pc:spChg>
      </pc:sldChg>
      <pc:sldChg chg="addSp delSp modSp mod">
        <pc:chgData name="Lieve Voetman" userId="14e290a7-1aab-4651-a839-d8f2b1b8135e" providerId="ADAL" clId="{DD0995D9-A9E2-435C-BC2D-7859DB8DA792}" dt="2020-08-06T09:46:10.481" v="168" actId="1076"/>
        <pc:sldMkLst>
          <pc:docMk/>
          <pc:sldMk cId="4087367784" sldId="407"/>
        </pc:sldMkLst>
        <pc:spChg chg="mod">
          <ac:chgData name="Lieve Voetman" userId="14e290a7-1aab-4651-a839-d8f2b1b8135e" providerId="ADAL" clId="{DD0995D9-A9E2-435C-BC2D-7859DB8DA792}" dt="2020-08-06T09:45:41.267" v="163" actId="14100"/>
          <ac:spMkLst>
            <pc:docMk/>
            <pc:sldMk cId="4087367784" sldId="407"/>
            <ac:spMk id="6" creationId="{0A344350-D4B6-404F-B842-2BBD50078A72}"/>
          </ac:spMkLst>
        </pc:spChg>
        <pc:spChg chg="mod">
          <ac:chgData name="Lieve Voetman" userId="14e290a7-1aab-4651-a839-d8f2b1b8135e" providerId="ADAL" clId="{DD0995D9-A9E2-435C-BC2D-7859DB8DA792}" dt="2020-08-06T09:38:02.972" v="57" actId="403"/>
          <ac:spMkLst>
            <pc:docMk/>
            <pc:sldMk cId="4087367784" sldId="407"/>
            <ac:spMk id="12" creationId="{B5C9E989-D865-40BB-B5C6-E8BA4764D244}"/>
          </ac:spMkLst>
        </pc:spChg>
        <pc:picChg chg="add del mod">
          <ac:chgData name="Lieve Voetman" userId="14e290a7-1aab-4651-a839-d8f2b1b8135e" providerId="ADAL" clId="{DD0995D9-A9E2-435C-BC2D-7859DB8DA792}" dt="2020-08-06T09:45:04.149" v="151" actId="21"/>
          <ac:picMkLst>
            <pc:docMk/>
            <pc:sldMk cId="4087367784" sldId="407"/>
            <ac:picMk id="3" creationId="{BD61DEA0-FEC9-4C4A-8FF3-F13E9B32BD01}"/>
          </ac:picMkLst>
        </pc:picChg>
        <pc:picChg chg="add mod">
          <ac:chgData name="Lieve Voetman" userId="14e290a7-1aab-4651-a839-d8f2b1b8135e" providerId="ADAL" clId="{DD0995D9-A9E2-435C-BC2D-7859DB8DA792}" dt="2020-08-06T09:46:10.481" v="168" actId="1076"/>
          <ac:picMkLst>
            <pc:docMk/>
            <pc:sldMk cId="4087367784" sldId="407"/>
            <ac:picMk id="4" creationId="{96A8BA53-23CA-4912-9605-8162120E7354}"/>
          </ac:picMkLst>
        </pc:picChg>
      </pc:sldChg>
      <pc:sldChg chg="addSp delSp modSp mod">
        <pc:chgData name="Lieve Voetman" userId="14e290a7-1aab-4651-a839-d8f2b1b8135e" providerId="ADAL" clId="{DD0995D9-A9E2-435C-BC2D-7859DB8DA792}" dt="2020-08-06T09:40:05.689" v="92" actId="21"/>
        <pc:sldMkLst>
          <pc:docMk/>
          <pc:sldMk cId="2290537197" sldId="419"/>
        </pc:sldMkLst>
        <pc:spChg chg="mod">
          <ac:chgData name="Lieve Voetman" userId="14e290a7-1aab-4651-a839-d8f2b1b8135e" providerId="ADAL" clId="{DD0995D9-A9E2-435C-BC2D-7859DB8DA792}" dt="2020-08-06T09:39:09.644" v="82" actId="403"/>
          <ac:spMkLst>
            <pc:docMk/>
            <pc:sldMk cId="2290537197" sldId="419"/>
            <ac:spMk id="12" creationId="{C179C1F7-22BD-4770-97C1-E2910CCD05CC}"/>
          </ac:spMkLst>
        </pc:spChg>
        <pc:spChg chg="mod">
          <ac:chgData name="Lieve Voetman" userId="14e290a7-1aab-4651-a839-d8f2b1b8135e" providerId="ADAL" clId="{DD0995D9-A9E2-435C-BC2D-7859DB8DA792}" dt="2020-08-06T09:39:34.834" v="89" actId="1076"/>
          <ac:spMkLst>
            <pc:docMk/>
            <pc:sldMk cId="2290537197" sldId="419"/>
            <ac:spMk id="14" creationId="{CE92BDD9-1F47-4051-B1EF-8B985A3B7F82}"/>
          </ac:spMkLst>
        </pc:spChg>
        <pc:picChg chg="add del mod">
          <ac:chgData name="Lieve Voetman" userId="14e290a7-1aab-4651-a839-d8f2b1b8135e" providerId="ADAL" clId="{DD0995D9-A9E2-435C-BC2D-7859DB8DA792}" dt="2020-08-06T09:40:05.689" v="92" actId="21"/>
          <ac:picMkLst>
            <pc:docMk/>
            <pc:sldMk cId="2290537197" sldId="419"/>
            <ac:picMk id="2" creationId="{0E38D91C-BFE9-40BB-B31C-A3B64E6DEB37}"/>
          </ac:picMkLst>
        </pc:picChg>
      </pc:sldChg>
      <pc:sldChg chg="addSp modSp mod">
        <pc:chgData name="Lieve Voetman" userId="14e290a7-1aab-4651-a839-d8f2b1b8135e" providerId="ADAL" clId="{DD0995D9-A9E2-435C-BC2D-7859DB8DA792}" dt="2020-08-06T09:45:32.762" v="162" actId="20577"/>
        <pc:sldMkLst>
          <pc:docMk/>
          <pc:sldMk cId="3598721492" sldId="421"/>
        </pc:sldMkLst>
        <pc:spChg chg="mod">
          <ac:chgData name="Lieve Voetman" userId="14e290a7-1aab-4651-a839-d8f2b1b8135e" providerId="ADAL" clId="{DD0995D9-A9E2-435C-BC2D-7859DB8DA792}" dt="2020-08-06T09:38:44.084" v="71" actId="403"/>
          <ac:spMkLst>
            <pc:docMk/>
            <pc:sldMk cId="3598721492" sldId="421"/>
            <ac:spMk id="9" creationId="{D140490D-22CE-4E80-A92D-B6B9084DFFA6}"/>
          </ac:spMkLst>
        </pc:spChg>
        <pc:spChg chg="mod">
          <ac:chgData name="Lieve Voetman" userId="14e290a7-1aab-4651-a839-d8f2b1b8135e" providerId="ADAL" clId="{DD0995D9-A9E2-435C-BC2D-7859DB8DA792}" dt="2020-08-06T09:45:32.762" v="162" actId="20577"/>
          <ac:spMkLst>
            <pc:docMk/>
            <pc:sldMk cId="3598721492" sldId="421"/>
            <ac:spMk id="10" creationId="{333AB540-FDFE-4D22-99F0-8B1A4FD09394}"/>
          </ac:spMkLst>
        </pc:spChg>
        <pc:picChg chg="add">
          <ac:chgData name="Lieve Voetman" userId="14e290a7-1aab-4651-a839-d8f2b1b8135e" providerId="ADAL" clId="{DD0995D9-A9E2-435C-BC2D-7859DB8DA792}" dt="2020-08-06T09:45:07.994" v="152" actId="22"/>
          <ac:picMkLst>
            <pc:docMk/>
            <pc:sldMk cId="3598721492" sldId="421"/>
            <ac:picMk id="2" creationId="{6499311B-60C5-4A4F-9375-36658D6B4E79}"/>
          </ac:picMkLst>
        </pc:picChg>
      </pc:sldChg>
      <pc:sldChg chg="addSp delSp modSp mod">
        <pc:chgData name="Lieve Voetman" userId="14e290a7-1aab-4651-a839-d8f2b1b8135e" providerId="ADAL" clId="{DD0995D9-A9E2-435C-BC2D-7859DB8DA792}" dt="2020-08-06T09:46:44.867" v="170" actId="1076"/>
        <pc:sldMkLst>
          <pc:docMk/>
          <pc:sldMk cId="2031094115" sldId="422"/>
        </pc:sldMkLst>
        <pc:spChg chg="del">
          <ac:chgData name="Lieve Voetman" userId="14e290a7-1aab-4651-a839-d8f2b1b8135e" providerId="ADAL" clId="{DD0995D9-A9E2-435C-BC2D-7859DB8DA792}" dt="2020-08-06T09:38:33.724" v="67" actId="478"/>
          <ac:spMkLst>
            <pc:docMk/>
            <pc:sldMk cId="2031094115" sldId="422"/>
            <ac:spMk id="2" creationId="{42C2FBA7-6A4D-436F-BBAE-BFC263BBB861}"/>
          </ac:spMkLst>
        </pc:spChg>
        <pc:spChg chg="del">
          <ac:chgData name="Lieve Voetman" userId="14e290a7-1aab-4651-a839-d8f2b1b8135e" providerId="ADAL" clId="{DD0995D9-A9E2-435C-BC2D-7859DB8DA792}" dt="2020-08-06T09:38:32.684" v="66" actId="478"/>
          <ac:spMkLst>
            <pc:docMk/>
            <pc:sldMk cId="2031094115" sldId="422"/>
            <ac:spMk id="3" creationId="{1193B85A-EBEB-4FC3-9911-1768066D0FDB}"/>
          </ac:spMkLst>
        </pc:spChg>
        <pc:spChg chg="mod">
          <ac:chgData name="Lieve Voetman" userId="14e290a7-1aab-4651-a839-d8f2b1b8135e" providerId="ADAL" clId="{DD0995D9-A9E2-435C-BC2D-7859DB8DA792}" dt="2020-08-06T09:38:29.131" v="65" actId="404"/>
          <ac:spMkLst>
            <pc:docMk/>
            <pc:sldMk cId="2031094115" sldId="422"/>
            <ac:spMk id="5" creationId="{A70070BC-AE0F-43CB-9F99-D274845974BB}"/>
          </ac:spMkLst>
        </pc:spChg>
        <pc:spChg chg="mod">
          <ac:chgData name="Lieve Voetman" userId="14e290a7-1aab-4651-a839-d8f2b1b8135e" providerId="ADAL" clId="{DD0995D9-A9E2-435C-BC2D-7859DB8DA792}" dt="2020-08-06T09:38:39.007" v="69" actId="403"/>
          <ac:spMkLst>
            <pc:docMk/>
            <pc:sldMk cId="2031094115" sldId="422"/>
            <ac:spMk id="6" creationId="{A17B169D-9934-431D-9C6A-5E185D2EEAE8}"/>
          </ac:spMkLst>
        </pc:spChg>
        <pc:picChg chg="add del mod">
          <ac:chgData name="Lieve Voetman" userId="14e290a7-1aab-4651-a839-d8f2b1b8135e" providerId="ADAL" clId="{DD0995D9-A9E2-435C-BC2D-7859DB8DA792}" dt="2020-08-06T09:44:55.753" v="150" actId="478"/>
          <ac:picMkLst>
            <pc:docMk/>
            <pc:sldMk cId="2031094115" sldId="422"/>
            <ac:picMk id="9" creationId="{79DF1D1C-E54C-4E7E-A218-BB31451431AB}"/>
          </ac:picMkLst>
        </pc:picChg>
        <pc:picChg chg="add mod">
          <ac:chgData name="Lieve Voetman" userId="14e290a7-1aab-4651-a839-d8f2b1b8135e" providerId="ADAL" clId="{DD0995D9-A9E2-435C-BC2D-7859DB8DA792}" dt="2020-08-06T09:46:44.867" v="170" actId="1076"/>
          <ac:picMkLst>
            <pc:docMk/>
            <pc:sldMk cId="2031094115" sldId="422"/>
            <ac:picMk id="11" creationId="{ED325CDA-0EA0-40A3-A873-84715D802BA7}"/>
          </ac:picMkLst>
        </pc:picChg>
      </pc:sldChg>
      <pc:sldChg chg="addSp delSp modSp new mod">
        <pc:chgData name="Lieve Voetman" userId="14e290a7-1aab-4651-a839-d8f2b1b8135e" providerId="ADAL" clId="{DD0995D9-A9E2-435C-BC2D-7859DB8DA792}" dt="2020-08-06T09:37:34.240" v="50" actId="478"/>
        <pc:sldMkLst>
          <pc:docMk/>
          <pc:sldMk cId="367337864" sldId="423"/>
        </pc:sldMkLst>
        <pc:spChg chg="del">
          <ac:chgData name="Lieve Voetman" userId="14e290a7-1aab-4651-a839-d8f2b1b8135e" providerId="ADAL" clId="{DD0995D9-A9E2-435C-BC2D-7859DB8DA792}" dt="2020-08-06T09:37:32.012" v="49" actId="478"/>
          <ac:spMkLst>
            <pc:docMk/>
            <pc:sldMk cId="367337864" sldId="423"/>
            <ac:spMk id="2" creationId="{0174F3CE-2870-4E4B-B842-23FB5703DBF4}"/>
          </ac:spMkLst>
        </pc:spChg>
        <pc:spChg chg="del">
          <ac:chgData name="Lieve Voetman" userId="14e290a7-1aab-4651-a839-d8f2b1b8135e" providerId="ADAL" clId="{DD0995D9-A9E2-435C-BC2D-7859DB8DA792}" dt="2020-08-06T09:37:34.240" v="50" actId="478"/>
          <ac:spMkLst>
            <pc:docMk/>
            <pc:sldMk cId="367337864" sldId="423"/>
            <ac:spMk id="3" creationId="{0367E7C7-F291-4928-95FC-96B0529E02EF}"/>
          </ac:spMkLst>
        </pc:spChg>
        <pc:spChg chg="add mod">
          <ac:chgData name="Lieve Voetman" userId="14e290a7-1aab-4651-a839-d8f2b1b8135e" providerId="ADAL" clId="{DD0995D9-A9E2-435C-BC2D-7859DB8DA792}" dt="2020-08-06T09:34:01.212" v="1"/>
          <ac:spMkLst>
            <pc:docMk/>
            <pc:sldMk cId="367337864" sldId="423"/>
            <ac:spMk id="4" creationId="{59D7268F-13F1-4B63-AE7F-F819278D011F}"/>
          </ac:spMkLst>
        </pc:spChg>
        <pc:spChg chg="add mod">
          <ac:chgData name="Lieve Voetman" userId="14e290a7-1aab-4651-a839-d8f2b1b8135e" providerId="ADAL" clId="{DD0995D9-A9E2-435C-BC2D-7859DB8DA792}" dt="2020-08-06T09:36:43.937" v="41" actId="2711"/>
          <ac:spMkLst>
            <pc:docMk/>
            <pc:sldMk cId="367337864" sldId="423"/>
            <ac:spMk id="6" creationId="{9859A28D-351C-49E9-B886-261B15BC1007}"/>
          </ac:spMkLst>
        </pc:spChg>
        <pc:picChg chg="add">
          <ac:chgData name="Lieve Voetman" userId="14e290a7-1aab-4651-a839-d8f2b1b8135e" providerId="ADAL" clId="{DD0995D9-A9E2-435C-BC2D-7859DB8DA792}" dt="2020-08-06T09:34:11.057" v="2" actId="22"/>
          <ac:picMkLst>
            <pc:docMk/>
            <pc:sldMk cId="367337864" sldId="423"/>
            <ac:picMk id="8" creationId="{1F8E5BB5-9B85-4A78-AFD0-61812626AA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A919F057-DDC8-1E47-B19B-30FA99388451}" type="datetimeFigureOut">
              <a:rPr lang="en-US" smtClean="0"/>
              <a:t>8/6/2020</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D8F27CFD-46D1-F948-B73C-1BF0A48B2EF6}" type="slidenum">
              <a:rPr lang="en-US" smtClean="0"/>
              <a:t>‹nr.›</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NL"/>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D68270C-20AE-4775-A398-A09BD140C06D}" type="datetimeFigureOut">
              <a:rPr lang="nl-NL" smtClean="0"/>
              <a:t>6-8-2020</a:t>
            </a:fld>
            <a:endParaRPr lang="nl-NL"/>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nl-NL"/>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944D1BB-B671-4756-8A9D-CDB3DECEFBD0}"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1</a:t>
            </a:fld>
            <a:endParaRPr lang="nl-NL"/>
          </a:p>
        </p:txBody>
      </p:sp>
    </p:spTree>
    <p:extLst>
      <p:ext uri="{BB962C8B-B14F-4D97-AF65-F5344CB8AC3E}">
        <p14:creationId xmlns:p14="http://schemas.microsoft.com/office/powerpoint/2010/main" val="31740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Een Bliksemstage is een bedrijfsbezoek van één dagdeel. Vmbo-leerlingen nemen dan een kijkje achter de schermen van een bedrijf en mogen zelf even meewerken door middel van een praktische opdracht.</a:t>
            </a:r>
          </a:p>
          <a:p>
            <a:r>
              <a:rPr lang="nl-NL" sz="1200" b="0" i="0" u="none" strike="noStrike" kern="1200" dirty="0">
                <a:solidFill>
                  <a:schemeClr val="tx1"/>
                </a:solidFill>
                <a:effectLst/>
                <a:latin typeface="+mn-lt"/>
                <a:ea typeface="+mn-ea"/>
                <a:cs typeface="+mn-cs"/>
              </a:rPr>
              <a:t>Door de Bliksemstage krijgen de leerlingen een beeld van de verschillende beroepen die voorkomen in het bedrijf én van hun eigen interesses en kwaliteiten. Uiteraard helpt deze kennis bij het maken van een keuze voor een profiel en vervolgopleiding. </a:t>
            </a:r>
          </a:p>
          <a:p>
            <a:pPr defTabSz="685800"/>
            <a:endParaRPr lang="nl-NL" sz="80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800" dirty="0">
              <a:solidFill>
                <a:prstClr val="white">
                  <a:lumMod val="95000"/>
                </a:prstClr>
              </a:solidFill>
              <a:latin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a:t>
            </a:fld>
            <a:endParaRPr lang="nl-NL"/>
          </a:p>
        </p:txBody>
      </p:sp>
    </p:spTree>
    <p:extLst>
      <p:ext uri="{BB962C8B-B14F-4D97-AF65-F5344CB8AC3E}">
        <p14:creationId xmlns:p14="http://schemas.microsoft.com/office/powerpoint/2010/main" val="183281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4</a:t>
            </a:fld>
            <a:endParaRPr lang="nl-NL"/>
          </a:p>
        </p:txBody>
      </p:sp>
    </p:spTree>
    <p:extLst>
      <p:ext uri="{BB962C8B-B14F-4D97-AF65-F5344CB8AC3E}">
        <p14:creationId xmlns:p14="http://schemas.microsoft.com/office/powerpoint/2010/main" val="255802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5</a:t>
            </a:fld>
            <a:endParaRPr lang="nl-NL"/>
          </a:p>
        </p:txBody>
      </p:sp>
    </p:spTree>
    <p:extLst>
      <p:ext uri="{BB962C8B-B14F-4D97-AF65-F5344CB8AC3E}">
        <p14:creationId xmlns:p14="http://schemas.microsoft.com/office/powerpoint/2010/main" val="239391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7</a:t>
            </a:fld>
            <a:endParaRPr lang="nl-NL"/>
          </a:p>
        </p:txBody>
      </p:sp>
    </p:spTree>
    <p:extLst>
      <p:ext uri="{BB962C8B-B14F-4D97-AF65-F5344CB8AC3E}">
        <p14:creationId xmlns:p14="http://schemas.microsoft.com/office/powerpoint/2010/main" val="171630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8</a:t>
            </a:fld>
            <a:endParaRPr lang="nl-NL"/>
          </a:p>
        </p:txBody>
      </p:sp>
    </p:spTree>
    <p:extLst>
      <p:ext uri="{BB962C8B-B14F-4D97-AF65-F5344CB8AC3E}">
        <p14:creationId xmlns:p14="http://schemas.microsoft.com/office/powerpoint/2010/main" val="207728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9</a:t>
            </a:fld>
            <a:endParaRPr lang="nl-NL"/>
          </a:p>
        </p:txBody>
      </p:sp>
    </p:spTree>
    <p:extLst>
      <p:ext uri="{BB962C8B-B14F-4D97-AF65-F5344CB8AC3E}">
        <p14:creationId xmlns:p14="http://schemas.microsoft.com/office/powerpoint/2010/main" val="280387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Section Header">
    <p:bg>
      <p:bgPr>
        <a:solidFill>
          <a:srgbClr val="4242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765174"/>
            <a:ext cx="7219950" cy="3630613"/>
          </a:xfrm>
          <a:prstGeom prst="rect">
            <a:avLst/>
          </a:prstGeom>
        </p:spPr>
        <p:txBody>
          <a:bodyPr lIns="0" tIns="0" rIns="0" bIns="0" anchor="ctr" anchorCtr="0"/>
          <a:lstStyle>
            <a:lvl1pPr algn="l">
              <a:lnSpc>
                <a:spcPts val="4800"/>
              </a:lnSpc>
              <a:defRPr sz="4800" b="1" cap="none" baseline="0">
                <a:solidFill>
                  <a:srgbClr val="FFFFFF"/>
                </a:solidFill>
              </a:defRPr>
            </a:lvl1pPr>
          </a:lstStyle>
          <a:p>
            <a:r>
              <a:rPr lang="en-US"/>
              <a:t>Click to edit Master title style</a:t>
            </a:r>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A94C-1C37-4544-BE6E-5A4C12967B8C}"/>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4C6CC46B-FCAB-4B02-BD9F-BD4E85379EF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391DD0-0DCA-481A-AB66-4D05E07F39B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A61BE0A-26A0-4E18-943A-C697192335C7}"/>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6" name="Tijdelijke aanduiding voor voettekst 5">
            <a:extLst>
              <a:ext uri="{FF2B5EF4-FFF2-40B4-BE49-F238E27FC236}">
                <a16:creationId xmlns:a16="http://schemas.microsoft.com/office/drawing/2014/main" id="{B535F487-7672-47BF-B751-B90AB86168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9275A6C-A24C-4DCF-A6EF-F4BA331F908C}"/>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29169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3D0FF-748A-4D92-9E5E-3C55DCE2EBB8}"/>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7164F2F-4D4A-40F7-935D-EB82AEAF720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8A553DD-1FD2-4DD8-8ED0-08330F54A64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CA6298-AE81-4164-9755-003ADF618EBE}"/>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6" name="Tijdelijke aanduiding voor voettekst 5">
            <a:extLst>
              <a:ext uri="{FF2B5EF4-FFF2-40B4-BE49-F238E27FC236}">
                <a16:creationId xmlns:a16="http://schemas.microsoft.com/office/drawing/2014/main" id="{A793A134-B87C-448B-9006-D425D3BD67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23D5AE-0EE9-4D6B-AAB0-05A0525CE2A5}"/>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329783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9617C-CABD-4473-B5B3-75A72714D9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D6AE748-3E1E-4D86-A165-F7278EBF853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13743C-984F-470C-AC18-207C69730C61}"/>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5" name="Tijdelijke aanduiding voor voettekst 4">
            <a:extLst>
              <a:ext uri="{FF2B5EF4-FFF2-40B4-BE49-F238E27FC236}">
                <a16:creationId xmlns:a16="http://schemas.microsoft.com/office/drawing/2014/main" id="{9DA3CF11-326A-4929-8DE6-186CFBA972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566443-C826-4E8E-8399-B5F0B8154CDA}"/>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264021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248A5F9-DB06-40FD-916A-46A83BDF5029}"/>
              </a:ext>
            </a:extLst>
          </p:cNvPr>
          <p:cNvSpPr>
            <a:spLocks noGrp="1"/>
          </p:cNvSpPr>
          <p:nvPr>
            <p:ph type="title" orient="vert"/>
          </p:nvPr>
        </p:nvSpPr>
        <p:spPr>
          <a:xfrm>
            <a:off x="6543675" y="273844"/>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801F32B-62BD-40B0-AEB3-19CF25D5017A}"/>
              </a:ext>
            </a:extLst>
          </p:cNvPr>
          <p:cNvSpPr>
            <a:spLocks noGrp="1"/>
          </p:cNvSpPr>
          <p:nvPr>
            <p:ph type="body" orient="vert" idx="1"/>
          </p:nvPr>
        </p:nvSpPr>
        <p:spPr>
          <a:xfrm>
            <a:off x="628650" y="273844"/>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71E854-F37B-4E67-A2D6-5E3A0A120AFF}"/>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5" name="Tijdelijke aanduiding voor voettekst 4">
            <a:extLst>
              <a:ext uri="{FF2B5EF4-FFF2-40B4-BE49-F238E27FC236}">
                <a16:creationId xmlns:a16="http://schemas.microsoft.com/office/drawing/2014/main" id="{35B8679F-2100-4E14-951A-67BAFCF466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09DE50-0720-4C24-A7A0-089F15D67BEC}"/>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371931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 Header">
    <p:bg>
      <p:bgPr>
        <a:solidFill>
          <a:srgbClr val="4242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765174"/>
            <a:ext cx="7219950" cy="3630613"/>
          </a:xfrm>
          <a:prstGeom prst="rect">
            <a:avLst/>
          </a:prstGeom>
        </p:spPr>
        <p:txBody>
          <a:bodyPr lIns="0" tIns="0" rIns="0" bIns="0" anchor="ctr" anchorCtr="0"/>
          <a:lstStyle>
            <a:lvl1pPr algn="l">
              <a:lnSpc>
                <a:spcPts val="4800"/>
              </a:lnSpc>
              <a:defRPr sz="4000" b="1" cap="none" baseline="0">
                <a:solidFill>
                  <a:srgbClr val="FFFFFF"/>
                </a:solidFill>
              </a:defRPr>
            </a:lvl1pPr>
          </a:lstStyle>
          <a:p>
            <a:r>
              <a:rPr lang="en-US"/>
              <a:t>Click to edit Master title style</a:t>
            </a:r>
            <a:endParaRPr lang="en-GB"/>
          </a:p>
        </p:txBody>
      </p:sp>
    </p:spTree>
    <p:extLst>
      <p:ext uri="{BB962C8B-B14F-4D97-AF65-F5344CB8AC3E}">
        <p14:creationId xmlns:p14="http://schemas.microsoft.com/office/powerpoint/2010/main" val="381847512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9E113-947C-4D58-8494-1C4E54798358}"/>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936F9C1F-A46B-4C8E-8E28-9CDB79FA534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E1AAF75-4F77-4737-8B89-1C4D41AE597E}"/>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5" name="Tijdelijke aanduiding voor voettekst 4">
            <a:extLst>
              <a:ext uri="{FF2B5EF4-FFF2-40B4-BE49-F238E27FC236}">
                <a16:creationId xmlns:a16="http://schemas.microsoft.com/office/drawing/2014/main" id="{1ADC3FC2-1CD5-4754-9CDB-137706E29B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2AE05B-DE78-4CE5-9F11-E9CD58DF0F9B}"/>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239320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A1340-5830-4CD2-910E-18DE35DEB9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1FE23C-7F00-40C8-B440-19199FCC7C4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4C766A-4301-4F88-B1E3-8E0467BC8FE0}"/>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5" name="Tijdelijke aanduiding voor voettekst 4">
            <a:extLst>
              <a:ext uri="{FF2B5EF4-FFF2-40B4-BE49-F238E27FC236}">
                <a16:creationId xmlns:a16="http://schemas.microsoft.com/office/drawing/2014/main" id="{1CBBC3D3-2DF5-4E66-9481-EF119ADD53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148171-8704-4EDA-A703-95371A28991A}"/>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181535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100D7-E368-4AE7-BDD1-0D342B9E6AED}"/>
              </a:ext>
            </a:extLst>
          </p:cNvPr>
          <p:cNvSpPr>
            <a:spLocks noGrp="1"/>
          </p:cNvSpPr>
          <p:nvPr>
            <p:ph type="title"/>
          </p:nvPr>
        </p:nvSpPr>
        <p:spPr>
          <a:xfrm>
            <a:off x="623888" y="1282304"/>
            <a:ext cx="7886700" cy="2139553"/>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9A87CA63-D355-4428-98D7-3E43EC1AC61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253312A-539E-4CC7-8976-11B2F521101D}"/>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5" name="Tijdelijke aanduiding voor voettekst 4">
            <a:extLst>
              <a:ext uri="{FF2B5EF4-FFF2-40B4-BE49-F238E27FC236}">
                <a16:creationId xmlns:a16="http://schemas.microsoft.com/office/drawing/2014/main" id="{FAB74B05-17DE-41D9-8884-CB5C3A5A0B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E9E7E3-0C40-4308-ABB3-C682B052BCE4}"/>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86886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18876-7B80-4537-8418-AB7B21920EB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441D6CA-67B3-459E-BB19-9D8CF677DF52}"/>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965E7D4-30FD-43CE-903E-F6591CF2EF07}"/>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866DA9-C1FF-497D-A436-4A42ED7E11DF}"/>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6" name="Tijdelijke aanduiding voor voettekst 5">
            <a:extLst>
              <a:ext uri="{FF2B5EF4-FFF2-40B4-BE49-F238E27FC236}">
                <a16:creationId xmlns:a16="http://schemas.microsoft.com/office/drawing/2014/main" id="{0FED449B-5451-48D0-80A5-25BDC4CB5F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7D282F-88A7-402A-A833-0E9F380F81B5}"/>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425670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A5205-AC80-43EB-8056-853A628FD4FB}"/>
              </a:ext>
            </a:extLst>
          </p:cNvPr>
          <p:cNvSpPr>
            <a:spLocks noGrp="1"/>
          </p:cNvSpPr>
          <p:nvPr>
            <p:ph type="title"/>
          </p:nvPr>
        </p:nvSpPr>
        <p:spPr>
          <a:xfrm>
            <a:off x="629841"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729FC16-7481-4E44-A7E8-34F2F732CAF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7424146-5A5F-4953-BC5F-748B6321F46C}"/>
              </a:ext>
            </a:extLst>
          </p:cNvPr>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81954E4-C1F2-416B-8579-CFCFDA93D62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8F03540-02DA-43E3-8FBF-A247B68132F6}"/>
              </a:ext>
            </a:extLst>
          </p:cNvPr>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D16CE8E-085E-4E4F-8E45-46FBF43AC994}"/>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8" name="Tijdelijke aanduiding voor voettekst 7">
            <a:extLst>
              <a:ext uri="{FF2B5EF4-FFF2-40B4-BE49-F238E27FC236}">
                <a16:creationId xmlns:a16="http://schemas.microsoft.com/office/drawing/2014/main" id="{1E061749-83D2-4573-9E2D-77D628B97C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31144F0-3319-4449-BD9D-840E11E1FBC3}"/>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337770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27463-CF43-429A-8772-58C4519254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C2C5EAF-176F-4217-B1B3-1D49B33EBFC6}"/>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4" name="Tijdelijke aanduiding voor voettekst 3">
            <a:extLst>
              <a:ext uri="{FF2B5EF4-FFF2-40B4-BE49-F238E27FC236}">
                <a16:creationId xmlns:a16="http://schemas.microsoft.com/office/drawing/2014/main" id="{4E2438C1-F4A4-4E86-8A7E-736E6B43737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94B66B-A8DF-49E2-A764-0F5A644A52CB}"/>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399843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780D5A-44E2-4D3D-91E1-F8A36F81C0CD}"/>
              </a:ext>
            </a:extLst>
          </p:cNvPr>
          <p:cNvSpPr>
            <a:spLocks noGrp="1"/>
          </p:cNvSpPr>
          <p:nvPr>
            <p:ph type="dt" sz="half" idx="10"/>
          </p:nvPr>
        </p:nvSpPr>
        <p:spPr/>
        <p:txBody>
          <a:bodyPr/>
          <a:lstStyle/>
          <a:p>
            <a:fld id="{521067FF-AB68-47C1-A31F-56482A86381B}" type="datetimeFigureOut">
              <a:rPr lang="nl-NL" smtClean="0"/>
              <a:t>6-8-2020</a:t>
            </a:fld>
            <a:endParaRPr lang="nl-NL"/>
          </a:p>
        </p:txBody>
      </p:sp>
      <p:sp>
        <p:nvSpPr>
          <p:cNvPr id="3" name="Tijdelijke aanduiding voor voettekst 2">
            <a:extLst>
              <a:ext uri="{FF2B5EF4-FFF2-40B4-BE49-F238E27FC236}">
                <a16:creationId xmlns:a16="http://schemas.microsoft.com/office/drawing/2014/main" id="{DDA8BCE3-65DE-4995-89D1-8E350402CB3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FF3000F-91E1-4E8A-94CB-2D404B888975}"/>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28663447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7546" y="1314017"/>
            <a:ext cx="7797452" cy="3006948"/>
          </a:xfrm>
          <a:prstGeom prst="rect">
            <a:avLst/>
          </a:prstGeom>
        </p:spPr>
        <p:txBody>
          <a:bodyPr vert="horz" lIns="0"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914377" rtl="0" eaLnBrk="1" latinLnBrk="0" hangingPunct="1">
        <a:spcBef>
          <a:spcPct val="0"/>
        </a:spcBef>
        <a:buNone/>
        <a:defRPr sz="4800" b="1" kern="1200">
          <a:solidFill>
            <a:schemeClr val="bg1"/>
          </a:solidFill>
          <a:latin typeface="Helvetica" pitchFamily="2" charset="0"/>
          <a:ea typeface="+mj-ea"/>
          <a:cs typeface="+mj-cs"/>
        </a:defRPr>
      </a:lvl1pPr>
    </p:titleStyle>
    <p:bodyStyle>
      <a:lvl1pPr marL="342891" indent="-342891" algn="l" defTabSz="914377" rtl="0" eaLnBrk="1" latinLnBrk="0" hangingPunct="1">
        <a:spcBef>
          <a:spcPct val="20000"/>
        </a:spcBef>
        <a:buClr>
          <a:srgbClr val="E31045"/>
        </a:buClr>
        <a:buSzPct val="100000"/>
        <a:buFont typeface="Wingdings" charset="2"/>
        <a:buChar char="§"/>
        <a:defRPr sz="2400" b="0" kern="1200">
          <a:solidFill>
            <a:schemeClr val="tx1">
              <a:lumMod val="95000"/>
              <a:lumOff val="5000"/>
            </a:schemeClr>
          </a:solidFill>
          <a:latin typeface="Helvetica" pitchFamily="2" charset="0"/>
          <a:ea typeface="+mn-ea"/>
          <a:cs typeface="+mn-cs"/>
        </a:defRPr>
      </a:lvl1pPr>
      <a:lvl2pPr marL="742931" indent="-285743" algn="l" defTabSz="914377" rtl="0" eaLnBrk="1" latinLnBrk="0" hangingPunct="1">
        <a:spcBef>
          <a:spcPct val="20000"/>
        </a:spcBef>
        <a:buClr>
          <a:srgbClr val="E31045"/>
        </a:buClr>
        <a:buSzPct val="100000"/>
        <a:buFont typeface="Wingdings" charset="2"/>
        <a:buChar char="§"/>
        <a:defRPr sz="2000" b="0" kern="1200">
          <a:solidFill>
            <a:schemeClr val="tx1">
              <a:lumMod val="95000"/>
              <a:lumOff val="5000"/>
            </a:schemeClr>
          </a:solidFill>
          <a:latin typeface="Helvetica" pitchFamily="2" charset="0"/>
          <a:ea typeface="+mn-ea"/>
          <a:cs typeface="+mn-cs"/>
        </a:defRPr>
      </a:lvl2pPr>
      <a:lvl3pPr marL="1142972" indent="-228594" algn="l" defTabSz="914377" rtl="0" eaLnBrk="1" latinLnBrk="0" hangingPunct="1">
        <a:spcBef>
          <a:spcPct val="20000"/>
        </a:spcBef>
        <a:buClr>
          <a:srgbClr val="E31045"/>
        </a:buClr>
        <a:buSzPct val="100000"/>
        <a:buFont typeface="Wingdings" charset="2"/>
        <a:buChar char="§"/>
        <a:defRPr sz="1800" b="0" kern="1200">
          <a:solidFill>
            <a:schemeClr val="tx1">
              <a:lumMod val="95000"/>
              <a:lumOff val="5000"/>
            </a:schemeClr>
          </a:solidFill>
          <a:latin typeface="Helvetica" pitchFamily="2" charset="0"/>
          <a:ea typeface="+mn-ea"/>
          <a:cs typeface="+mn-cs"/>
        </a:defRPr>
      </a:lvl3pPr>
      <a:lvl4pPr marL="1600160" indent="-228594"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pitchFamily="2" charset="0"/>
          <a:ea typeface="+mn-ea"/>
          <a:cs typeface="+mn-cs"/>
        </a:defRPr>
      </a:lvl4pPr>
      <a:lvl5pPr marL="2057349" indent="-228594"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927100" y="1314450"/>
            <a:ext cx="7797800" cy="300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9" rIns="91438" bIns="45719"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en-GB" altLang="nl-NL"/>
          </a:p>
        </p:txBody>
      </p:sp>
    </p:spTree>
    <p:extLst>
      <p:ext uri="{BB962C8B-B14F-4D97-AF65-F5344CB8AC3E}">
        <p14:creationId xmlns:p14="http://schemas.microsoft.com/office/powerpoint/2010/main" val="3776070524"/>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2813" rtl="0" eaLnBrk="0" fontAlgn="base" hangingPunct="0">
        <a:spcBef>
          <a:spcPct val="0"/>
        </a:spcBef>
        <a:spcAft>
          <a:spcPct val="0"/>
        </a:spcAft>
        <a:defRPr sz="4800" b="1" kern="1200">
          <a:solidFill>
            <a:schemeClr val="bg1"/>
          </a:solidFill>
          <a:latin typeface="Helvetica" pitchFamily="2" charset="0"/>
          <a:ea typeface="MS PGothic" pitchFamily="34" charset="-128"/>
          <a:cs typeface="ＭＳ Ｐゴシック" charset="0"/>
        </a:defRPr>
      </a:lvl1pPr>
      <a:lvl2pPr algn="l" defTabSz="912813" rtl="0" eaLnBrk="0" fontAlgn="base" hangingPunct="0">
        <a:spcBef>
          <a:spcPct val="0"/>
        </a:spcBef>
        <a:spcAft>
          <a:spcPct val="0"/>
        </a:spcAft>
        <a:defRPr sz="4800" b="1">
          <a:solidFill>
            <a:schemeClr val="bg1"/>
          </a:solidFill>
          <a:latin typeface="Helvetica" charset="0"/>
          <a:ea typeface="MS PGothic" pitchFamily="34" charset="-128"/>
          <a:cs typeface="ＭＳ Ｐゴシック" charset="0"/>
        </a:defRPr>
      </a:lvl2pPr>
      <a:lvl3pPr algn="l" defTabSz="912813" rtl="0" eaLnBrk="0" fontAlgn="base" hangingPunct="0">
        <a:spcBef>
          <a:spcPct val="0"/>
        </a:spcBef>
        <a:spcAft>
          <a:spcPct val="0"/>
        </a:spcAft>
        <a:defRPr sz="4800" b="1">
          <a:solidFill>
            <a:schemeClr val="bg1"/>
          </a:solidFill>
          <a:latin typeface="Helvetica" charset="0"/>
          <a:ea typeface="MS PGothic" pitchFamily="34" charset="-128"/>
          <a:cs typeface="ＭＳ Ｐゴシック" charset="0"/>
        </a:defRPr>
      </a:lvl3pPr>
      <a:lvl4pPr algn="l" defTabSz="912813" rtl="0" eaLnBrk="0" fontAlgn="base" hangingPunct="0">
        <a:spcBef>
          <a:spcPct val="0"/>
        </a:spcBef>
        <a:spcAft>
          <a:spcPct val="0"/>
        </a:spcAft>
        <a:defRPr sz="4800" b="1">
          <a:solidFill>
            <a:schemeClr val="bg1"/>
          </a:solidFill>
          <a:latin typeface="Helvetica" charset="0"/>
          <a:ea typeface="MS PGothic" pitchFamily="34" charset="-128"/>
          <a:cs typeface="ＭＳ Ｐゴシック" charset="0"/>
        </a:defRPr>
      </a:lvl4pPr>
      <a:lvl5pPr algn="l" defTabSz="912813" rtl="0" eaLnBrk="0" fontAlgn="base" hangingPunct="0">
        <a:spcBef>
          <a:spcPct val="0"/>
        </a:spcBef>
        <a:spcAft>
          <a:spcPct val="0"/>
        </a:spcAft>
        <a:defRPr sz="4800" b="1">
          <a:solidFill>
            <a:schemeClr val="bg1"/>
          </a:solidFill>
          <a:latin typeface="Helvetica" charset="0"/>
          <a:ea typeface="MS PGothic" pitchFamily="34" charset="-128"/>
          <a:cs typeface="ＭＳ Ｐゴシック" charset="0"/>
        </a:defRPr>
      </a:lvl5pPr>
      <a:lvl6pPr marL="457200" algn="l" defTabSz="912813" rtl="0" fontAlgn="base">
        <a:spcBef>
          <a:spcPct val="0"/>
        </a:spcBef>
        <a:spcAft>
          <a:spcPct val="0"/>
        </a:spcAft>
        <a:defRPr sz="4800" b="1">
          <a:solidFill>
            <a:schemeClr val="bg1"/>
          </a:solidFill>
          <a:latin typeface="Helvetica" charset="0"/>
          <a:ea typeface="ＭＳ Ｐゴシック" charset="0"/>
          <a:cs typeface="ＭＳ Ｐゴシック" charset="0"/>
        </a:defRPr>
      </a:lvl6pPr>
      <a:lvl7pPr marL="914400" algn="l" defTabSz="912813" rtl="0" fontAlgn="base">
        <a:spcBef>
          <a:spcPct val="0"/>
        </a:spcBef>
        <a:spcAft>
          <a:spcPct val="0"/>
        </a:spcAft>
        <a:defRPr sz="4800" b="1">
          <a:solidFill>
            <a:schemeClr val="bg1"/>
          </a:solidFill>
          <a:latin typeface="Helvetica" charset="0"/>
          <a:ea typeface="ＭＳ Ｐゴシック" charset="0"/>
          <a:cs typeface="ＭＳ Ｐゴシック" charset="0"/>
        </a:defRPr>
      </a:lvl7pPr>
      <a:lvl8pPr marL="1371600" algn="l" defTabSz="912813" rtl="0" fontAlgn="base">
        <a:spcBef>
          <a:spcPct val="0"/>
        </a:spcBef>
        <a:spcAft>
          <a:spcPct val="0"/>
        </a:spcAft>
        <a:defRPr sz="4800" b="1">
          <a:solidFill>
            <a:schemeClr val="bg1"/>
          </a:solidFill>
          <a:latin typeface="Helvetica" charset="0"/>
          <a:ea typeface="ＭＳ Ｐゴシック" charset="0"/>
          <a:cs typeface="ＭＳ Ｐゴシック" charset="0"/>
        </a:defRPr>
      </a:lvl8pPr>
      <a:lvl9pPr marL="1828800" algn="l" defTabSz="912813" rtl="0" fontAlgn="base">
        <a:spcBef>
          <a:spcPct val="0"/>
        </a:spcBef>
        <a:spcAft>
          <a:spcPct val="0"/>
        </a:spcAft>
        <a:defRPr sz="4800" b="1">
          <a:solidFill>
            <a:schemeClr val="bg1"/>
          </a:solidFill>
          <a:latin typeface="Helvetica"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Clr>
          <a:srgbClr val="E31045"/>
        </a:buClr>
        <a:buSzPct val="100000"/>
        <a:buFont typeface="Wingdings" pitchFamily="2" charset="2"/>
        <a:buChar char="§"/>
        <a:defRPr sz="2400" kern="1200">
          <a:solidFill>
            <a:srgbClr val="0D0D0D"/>
          </a:solidFill>
          <a:latin typeface="Helvetica" pitchFamily="2" charset="0"/>
          <a:ea typeface="MS PGothic" pitchFamily="34" charset="-128"/>
          <a:cs typeface="ＭＳ Ｐゴシック" charset="0"/>
        </a:defRPr>
      </a:lvl1pPr>
      <a:lvl2pPr marL="741363" indent="-284163" algn="l" defTabSz="912813" rtl="0" eaLnBrk="0" fontAlgn="base" hangingPunct="0">
        <a:spcBef>
          <a:spcPct val="20000"/>
        </a:spcBef>
        <a:spcAft>
          <a:spcPct val="0"/>
        </a:spcAft>
        <a:buClr>
          <a:srgbClr val="E31045"/>
        </a:buClr>
        <a:buSzPct val="100000"/>
        <a:buFont typeface="Wingdings" pitchFamily="2" charset="2"/>
        <a:buChar char="§"/>
        <a:defRPr sz="2000" kern="1200">
          <a:solidFill>
            <a:srgbClr val="0D0D0D"/>
          </a:solidFill>
          <a:latin typeface="Helvetica" pitchFamily="2" charset="0"/>
          <a:ea typeface="MS PGothic" pitchFamily="34" charset="-128"/>
          <a:cs typeface="+mn-cs"/>
        </a:defRPr>
      </a:lvl2pPr>
      <a:lvl3pPr marL="1141413" indent="-227013" algn="l" defTabSz="912813" rtl="0" eaLnBrk="0" fontAlgn="base" hangingPunct="0">
        <a:spcBef>
          <a:spcPct val="20000"/>
        </a:spcBef>
        <a:spcAft>
          <a:spcPct val="0"/>
        </a:spcAft>
        <a:buClr>
          <a:srgbClr val="E31045"/>
        </a:buClr>
        <a:buSzPct val="100000"/>
        <a:buFont typeface="Wingdings" pitchFamily="2" charset="2"/>
        <a:buChar char="§"/>
        <a:defRPr kern="1200">
          <a:solidFill>
            <a:srgbClr val="0D0D0D"/>
          </a:solidFill>
          <a:latin typeface="Helvetica" pitchFamily="2" charset="0"/>
          <a:ea typeface="MS PGothic" pitchFamily="34" charset="-128"/>
          <a:cs typeface="+mn-cs"/>
        </a:defRPr>
      </a:lvl3pPr>
      <a:lvl4pPr marL="1598613" indent="-227013" algn="l" defTabSz="912813" rtl="0" eaLnBrk="0" fontAlgn="base" hangingPunct="0">
        <a:spcBef>
          <a:spcPct val="20000"/>
        </a:spcBef>
        <a:spcAft>
          <a:spcPct val="0"/>
        </a:spcAft>
        <a:buClr>
          <a:srgbClr val="E31045"/>
        </a:buClr>
        <a:buSzPct val="100000"/>
        <a:buFont typeface="Wingdings" pitchFamily="2" charset="2"/>
        <a:buChar char="§"/>
        <a:defRPr sz="1600" kern="1200">
          <a:solidFill>
            <a:srgbClr val="0D0D0D"/>
          </a:solidFill>
          <a:latin typeface="Helvetica" pitchFamily="2" charset="0"/>
          <a:ea typeface="MS PGothic" pitchFamily="34" charset="-128"/>
          <a:cs typeface="+mn-cs"/>
        </a:defRPr>
      </a:lvl4pPr>
      <a:lvl5pPr marL="2055813" indent="-227013" algn="l" defTabSz="912813" rtl="0" eaLnBrk="0" fontAlgn="base" hangingPunct="0">
        <a:spcBef>
          <a:spcPct val="20000"/>
        </a:spcBef>
        <a:spcAft>
          <a:spcPct val="0"/>
        </a:spcAft>
        <a:buClr>
          <a:srgbClr val="E31045"/>
        </a:buClr>
        <a:buSzPct val="100000"/>
        <a:buFont typeface="Wingdings" pitchFamily="2" charset="2"/>
        <a:buChar char="§"/>
        <a:defRPr sz="1600" kern="1200">
          <a:solidFill>
            <a:srgbClr val="0D0D0D"/>
          </a:solidFill>
          <a:latin typeface="Helvetica" pitchFamily="2" charset="0"/>
          <a:ea typeface="MS PGothic" pitchFamily="34" charset="-128"/>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6AE0619-6EDF-44DC-9D5A-0FB02F6094D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0124555-0551-461D-884D-FD0086F8AB5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0A9323-13AE-44E5-BA73-DC6B9219DD4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1067FF-AB68-47C1-A31F-56482A86381B}" type="datetimeFigureOut">
              <a:rPr lang="nl-NL" smtClean="0"/>
              <a:t>6-8-2020</a:t>
            </a:fld>
            <a:endParaRPr lang="nl-NL"/>
          </a:p>
        </p:txBody>
      </p:sp>
      <p:sp>
        <p:nvSpPr>
          <p:cNvPr id="5" name="Tijdelijke aanduiding voor voettekst 4">
            <a:extLst>
              <a:ext uri="{FF2B5EF4-FFF2-40B4-BE49-F238E27FC236}">
                <a16:creationId xmlns:a16="http://schemas.microsoft.com/office/drawing/2014/main" id="{B7675640-1432-4131-888A-ACD73E9C2C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913588F-940D-47E6-AD11-07918B2C515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57EAE5-D9BD-4D61-993D-B58C40B992E1}" type="slidenum">
              <a:rPr lang="nl-NL" smtClean="0"/>
              <a:t>‹nr.›</a:t>
            </a:fld>
            <a:endParaRPr lang="nl-NL"/>
          </a:p>
        </p:txBody>
      </p:sp>
    </p:spTree>
    <p:extLst>
      <p:ext uri="{BB962C8B-B14F-4D97-AF65-F5344CB8AC3E}">
        <p14:creationId xmlns:p14="http://schemas.microsoft.com/office/powerpoint/2010/main" val="275867653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OCboMj-rKq0?feature=oembed" TargetMode="External"/><Relationship Id="rId5" Type="http://schemas.openxmlformats.org/officeDocument/2006/relationships/image" Target="../media/image8.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3723954-7BBE-4C82-91CB-34988A019425}"/>
              </a:ext>
            </a:extLst>
          </p:cNvPr>
          <p:cNvSpPr txBox="1">
            <a:spLocks/>
          </p:cNvSpPr>
          <p:nvPr/>
        </p:nvSpPr>
        <p:spPr>
          <a:xfrm>
            <a:off x="672083" y="594980"/>
            <a:ext cx="7799833" cy="3419236"/>
          </a:xfrm>
          <a:prstGeom prst="rect">
            <a:avLst/>
          </a:prstGeom>
          <a:solidFill>
            <a:srgbClr val="00A39D"/>
          </a:solidFill>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700" indent="-12700"/>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endParaRPr lang="nl-NL" sz="2400">
              <a:solidFill>
                <a:srgbClr val="3C0066"/>
              </a:solidFill>
            </a:endParaRPr>
          </a:p>
        </p:txBody>
      </p:sp>
      <p:sp>
        <p:nvSpPr>
          <p:cNvPr id="27" name="Rechthoekige driehoek 26">
            <a:extLst>
              <a:ext uri="{FF2B5EF4-FFF2-40B4-BE49-F238E27FC236}">
                <a16:creationId xmlns:a16="http://schemas.microsoft.com/office/drawing/2014/main" id="{CA194692-42FF-4A49-B023-426535BBF132}"/>
              </a:ext>
            </a:extLst>
          </p:cNvPr>
          <p:cNvSpPr/>
          <p:nvPr/>
        </p:nvSpPr>
        <p:spPr>
          <a:xfrm>
            <a:off x="673692" y="820526"/>
            <a:ext cx="1608806" cy="1608806"/>
          </a:xfrm>
          <a:prstGeom prst="rtTriangl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sp>
        <p:nvSpPr>
          <p:cNvPr id="25" name="Rechthoekige driehoek 24">
            <a:extLst>
              <a:ext uri="{FF2B5EF4-FFF2-40B4-BE49-F238E27FC236}">
                <a16:creationId xmlns:a16="http://schemas.microsoft.com/office/drawing/2014/main" id="{D13D1B34-BCBF-49C8-B88A-29F913FD7CC0}"/>
              </a:ext>
            </a:extLst>
          </p:cNvPr>
          <p:cNvSpPr/>
          <p:nvPr/>
        </p:nvSpPr>
        <p:spPr>
          <a:xfrm rot="16200000">
            <a:off x="664634" y="2386044"/>
            <a:ext cx="1612024" cy="1612024"/>
          </a:xfrm>
          <a:prstGeom prst="rtTriangl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sp>
        <p:nvSpPr>
          <p:cNvPr id="26" name="Rechthoekige driehoek 25">
            <a:extLst>
              <a:ext uri="{FF2B5EF4-FFF2-40B4-BE49-F238E27FC236}">
                <a16:creationId xmlns:a16="http://schemas.microsoft.com/office/drawing/2014/main" id="{30011E17-A303-4CA8-9731-149C33387A6B}"/>
              </a:ext>
            </a:extLst>
          </p:cNvPr>
          <p:cNvSpPr/>
          <p:nvPr/>
        </p:nvSpPr>
        <p:spPr>
          <a:xfrm rot="5400000">
            <a:off x="672083" y="2394117"/>
            <a:ext cx="1612025" cy="1612025"/>
          </a:xfrm>
          <a:prstGeom prst="rtTriangle">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pic>
        <p:nvPicPr>
          <p:cNvPr id="5" name="Afbeelding 4" descr="Afbeelding met man, militair, staand, vasthouden&#10;&#10;Automatisch gegenereerde beschrijving">
            <a:extLst>
              <a:ext uri="{FF2B5EF4-FFF2-40B4-BE49-F238E27FC236}">
                <a16:creationId xmlns:a16="http://schemas.microsoft.com/office/drawing/2014/main" id="{69FF3391-E834-4F14-923A-DC533E1AC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003" y="1902452"/>
            <a:ext cx="2215992" cy="1477328"/>
          </a:xfrm>
          <a:prstGeom prst="rect">
            <a:avLst/>
          </a:prstGeom>
        </p:spPr>
      </p:pic>
      <p:pic>
        <p:nvPicPr>
          <p:cNvPr id="11" name="Afbeelding 10" descr="Afbeelding met persoon, groen, man, kijken&#10;&#10;Automatisch gegenereerde beschrijving">
            <a:extLst>
              <a:ext uri="{FF2B5EF4-FFF2-40B4-BE49-F238E27FC236}">
                <a16:creationId xmlns:a16="http://schemas.microsoft.com/office/drawing/2014/main" id="{A889FB8E-FD34-4A5A-B2D6-650C43A1E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002" y="1886304"/>
            <a:ext cx="2215567" cy="1477328"/>
          </a:xfrm>
          <a:prstGeom prst="rect">
            <a:avLst/>
          </a:prstGeom>
        </p:spPr>
      </p:pic>
      <p:sp>
        <p:nvSpPr>
          <p:cNvPr id="12" name="Rechthoekige driehoek 11">
            <a:extLst>
              <a:ext uri="{FF2B5EF4-FFF2-40B4-BE49-F238E27FC236}">
                <a16:creationId xmlns:a16="http://schemas.microsoft.com/office/drawing/2014/main" id="{9CE896DF-8300-44CF-91BD-2F720B2669E0}"/>
              </a:ext>
            </a:extLst>
          </p:cNvPr>
          <p:cNvSpPr/>
          <p:nvPr/>
        </p:nvSpPr>
        <p:spPr>
          <a:xfrm rot="16200000">
            <a:off x="6859892" y="2402192"/>
            <a:ext cx="1612024" cy="1612024"/>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pic>
        <p:nvPicPr>
          <p:cNvPr id="17" name="Picture 2">
            <a:extLst>
              <a:ext uri="{FF2B5EF4-FFF2-40B4-BE49-F238E27FC236}">
                <a16:creationId xmlns:a16="http://schemas.microsoft.com/office/drawing/2014/main" id="{A53FE6AF-320D-49A0-89FB-A2764E88A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2" y="4014216"/>
            <a:ext cx="1624753" cy="59030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persoon, binnen, voedsel, tafel&#10;&#10;Automatisch gegenereerde beschrijving">
            <a:extLst>
              <a:ext uri="{FF2B5EF4-FFF2-40B4-BE49-F238E27FC236}">
                <a16:creationId xmlns:a16="http://schemas.microsoft.com/office/drawing/2014/main" id="{6D35CB72-8DB8-44DE-BF97-3C1BC0D3D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429" y="1902452"/>
            <a:ext cx="2215567" cy="1477328"/>
          </a:xfrm>
          <a:prstGeom prst="rect">
            <a:avLst/>
          </a:prstGeom>
        </p:spPr>
      </p:pic>
      <p:sp>
        <p:nvSpPr>
          <p:cNvPr id="22" name="Rechthoekige driehoek 21">
            <a:extLst>
              <a:ext uri="{FF2B5EF4-FFF2-40B4-BE49-F238E27FC236}">
                <a16:creationId xmlns:a16="http://schemas.microsoft.com/office/drawing/2014/main" id="{6FC54581-25E8-4A38-B3D9-91F1BBDD2A24}"/>
              </a:ext>
            </a:extLst>
          </p:cNvPr>
          <p:cNvSpPr/>
          <p:nvPr/>
        </p:nvSpPr>
        <p:spPr>
          <a:xfrm rot="10800000">
            <a:off x="7060351" y="575438"/>
            <a:ext cx="1438098" cy="15095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Rechthoek 23">
            <a:extLst>
              <a:ext uri="{FF2B5EF4-FFF2-40B4-BE49-F238E27FC236}">
                <a16:creationId xmlns:a16="http://schemas.microsoft.com/office/drawing/2014/main" id="{DC5E8570-CE81-4A64-9726-AD6AE91E4C4F}"/>
              </a:ext>
            </a:extLst>
          </p:cNvPr>
          <p:cNvSpPr/>
          <p:nvPr/>
        </p:nvSpPr>
        <p:spPr>
          <a:xfrm>
            <a:off x="4047393" y="4231445"/>
            <a:ext cx="4362956" cy="338554"/>
          </a:xfrm>
          <a:prstGeom prst="rect">
            <a:avLst/>
          </a:prstGeom>
        </p:spPr>
        <p:txBody>
          <a:bodyPr wrap="square" anchor="t">
            <a:spAutoFit/>
          </a:bodyPr>
          <a:lstStyle/>
          <a:p>
            <a:pPr algn="r"/>
            <a:r>
              <a:rPr lang="nl-NL" sz="1600" dirty="0">
                <a:latin typeface="Arial" panose="020B0604020202020204" pitchFamily="34" charset="0"/>
                <a:cs typeface="Arial" panose="020B0604020202020204" pitchFamily="34" charset="0"/>
              </a:rPr>
              <a:t>JINC</a:t>
            </a:r>
            <a:r>
              <a:rPr lang="nl-NL" sz="1600" b="1" dirty="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Bliksemstage</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6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D7268F-13F1-4B63-AE7F-F819278D011F}"/>
              </a:ext>
            </a:extLst>
          </p:cNvPr>
          <p:cNvSpPr txBox="1">
            <a:spLocks/>
          </p:cNvSpPr>
          <p:nvPr/>
        </p:nvSpPr>
        <p:spPr>
          <a:xfrm>
            <a:off x="664369" y="591070"/>
            <a:ext cx="7815261" cy="3961360"/>
          </a:xfrm>
          <a:prstGeom prst="rect">
            <a:avLst/>
          </a:prstGeom>
          <a:solidFill>
            <a:srgbClr val="006699"/>
          </a:solidFill>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indent="-12700" algn="ctr"/>
            <a:br>
              <a:rPr lang="nl-NL" sz="2400">
                <a:solidFill>
                  <a:schemeClr val="bg1"/>
                </a:solidFill>
              </a:rPr>
            </a:br>
            <a:br>
              <a:rPr lang="nl-NL" sz="2400">
                <a:solidFill>
                  <a:schemeClr val="bg1"/>
                </a:solidFill>
              </a:rPr>
            </a:br>
            <a:br>
              <a:rPr lang="nl-NL" sz="2400">
                <a:solidFill>
                  <a:schemeClr val="bg1"/>
                </a:solidFill>
              </a:rPr>
            </a:br>
            <a:br>
              <a:rPr lang="nl-NL" sz="2400">
                <a:solidFill>
                  <a:schemeClr val="bg1"/>
                </a:solidFill>
              </a:rPr>
            </a:br>
            <a:br>
              <a:rPr lang="nl-NL" sz="2400">
                <a:solidFill>
                  <a:schemeClr val="bg1"/>
                </a:solidFill>
              </a:rPr>
            </a:br>
            <a:endParaRPr lang="nl-NL" sz="2400">
              <a:solidFill>
                <a:schemeClr val="bg1"/>
              </a:solidFill>
            </a:endParaRPr>
          </a:p>
        </p:txBody>
      </p:sp>
      <p:sp>
        <p:nvSpPr>
          <p:cNvPr id="6" name="Rechthoek 5">
            <a:extLst>
              <a:ext uri="{FF2B5EF4-FFF2-40B4-BE49-F238E27FC236}">
                <a16:creationId xmlns:a16="http://schemas.microsoft.com/office/drawing/2014/main" id="{9859A28D-351C-49E9-B886-261B15BC1007}"/>
              </a:ext>
            </a:extLst>
          </p:cNvPr>
          <p:cNvSpPr/>
          <p:nvPr/>
        </p:nvSpPr>
        <p:spPr>
          <a:xfrm>
            <a:off x="2129728" y="2081942"/>
            <a:ext cx="4884541" cy="1384995"/>
          </a:xfrm>
          <a:prstGeom prst="rect">
            <a:avLst/>
          </a:prstGeom>
        </p:spPr>
        <p:txBody>
          <a:bodyPr wrap="square">
            <a:spAutoFit/>
          </a:bodyPr>
          <a:lstStyle/>
          <a:p>
            <a:pPr algn="ctr"/>
            <a:r>
              <a:rPr lang="nl-NL" sz="2800" b="1" dirty="0">
                <a:solidFill>
                  <a:schemeClr val="bg1"/>
                </a:solidFill>
                <a:latin typeface="Arial" panose="020B0604020202020204" pitchFamily="34" charset="0"/>
                <a:cs typeface="Arial" panose="020B0604020202020204" pitchFamily="34" charset="0"/>
              </a:rPr>
              <a:t>Les 1</a:t>
            </a:r>
            <a:br>
              <a:rPr lang="nl-NL" sz="2800" b="1" dirty="0">
                <a:solidFill>
                  <a:schemeClr val="bg1"/>
                </a:solidFill>
                <a:latin typeface="Arial" panose="020B0604020202020204" pitchFamily="34" charset="0"/>
                <a:cs typeface="Arial" panose="020B0604020202020204" pitchFamily="34" charset="0"/>
              </a:rPr>
            </a:br>
            <a:r>
              <a:rPr lang="nl-NL" sz="2800" b="1" dirty="0">
                <a:solidFill>
                  <a:schemeClr val="bg1"/>
                </a:solidFill>
                <a:latin typeface="Arial" panose="020B0604020202020204" pitchFamily="34" charset="0"/>
                <a:cs typeface="Arial" panose="020B0604020202020204" pitchFamily="34" charset="0"/>
              </a:rPr>
              <a:t>Voorbereiden op de Bliksemstage</a:t>
            </a:r>
            <a:endParaRPr lang="nl-NL" sz="2800" b="1" dirty="0">
              <a:latin typeface="Arial" panose="020B0604020202020204" pitchFamily="34" charset="0"/>
              <a:cs typeface="Arial" panose="020B0604020202020204" pitchFamily="34" charset="0"/>
            </a:endParaRPr>
          </a:p>
        </p:txBody>
      </p:sp>
      <p:pic>
        <p:nvPicPr>
          <p:cNvPr id="8" name="Afbeelding 7" descr="Afbeelding met tekening&#10;&#10;Automatisch gegenereerde beschrijving">
            <a:extLst>
              <a:ext uri="{FF2B5EF4-FFF2-40B4-BE49-F238E27FC236}">
                <a16:creationId xmlns:a16="http://schemas.microsoft.com/office/drawing/2014/main" id="{1F8E5BB5-9B85-4A78-AFD0-61812626A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69" y="591070"/>
            <a:ext cx="1338704" cy="483573"/>
          </a:xfrm>
          <a:prstGeom prst="rect">
            <a:avLst/>
          </a:prstGeom>
        </p:spPr>
      </p:pic>
    </p:spTree>
    <p:extLst>
      <p:ext uri="{BB962C8B-B14F-4D97-AF65-F5344CB8AC3E}">
        <p14:creationId xmlns:p14="http://schemas.microsoft.com/office/powerpoint/2010/main" val="36733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2" descr="Afbeelding met vogel&#10;&#10;Automatisch gegenereerde beschrijving">
            <a:extLst>
              <a:ext uri="{FF2B5EF4-FFF2-40B4-BE49-F238E27FC236}">
                <a16:creationId xmlns:a16="http://schemas.microsoft.com/office/drawing/2014/main" id="{A46B6E25-8F9F-45C6-9C54-12D75DE6BDEE}"/>
              </a:ext>
            </a:extLst>
          </p:cNvPr>
          <p:cNvPicPr>
            <a:picLocks noChangeAspect="1"/>
          </p:cNvPicPr>
          <p:nvPr/>
        </p:nvPicPr>
        <p:blipFill>
          <a:blip r:embed="rId3"/>
          <a:stretch>
            <a:fillRect/>
          </a:stretch>
        </p:blipFill>
        <p:spPr>
          <a:xfrm>
            <a:off x="764971" y="455061"/>
            <a:ext cx="7614057" cy="753917"/>
          </a:xfrm>
          <a:prstGeom prst="rect">
            <a:avLst/>
          </a:prstGeom>
        </p:spPr>
      </p:pic>
      <p:sp>
        <p:nvSpPr>
          <p:cNvPr id="6" name="Tekstvak 5">
            <a:extLst>
              <a:ext uri="{FF2B5EF4-FFF2-40B4-BE49-F238E27FC236}">
                <a16:creationId xmlns:a16="http://schemas.microsoft.com/office/drawing/2014/main" id="{0A344350-D4B6-404F-B842-2BBD50078A72}"/>
              </a:ext>
            </a:extLst>
          </p:cNvPr>
          <p:cNvSpPr txBox="1"/>
          <p:nvPr/>
        </p:nvSpPr>
        <p:spPr>
          <a:xfrm>
            <a:off x="749769" y="1692288"/>
            <a:ext cx="4212250" cy="2877711"/>
          </a:xfrm>
          <a:prstGeom prst="rect">
            <a:avLst/>
          </a:prstGeom>
          <a:noFill/>
        </p:spPr>
        <p:txBody>
          <a:bodyPr wrap="square" rtlCol="0">
            <a:spAutoFit/>
          </a:bodyPr>
          <a:lstStyle/>
          <a:p>
            <a:pPr marL="342900"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In groepjes op bezoek bij verschillende bedrijven</a:t>
            </a:r>
          </a:p>
          <a:p>
            <a:pPr marL="342900"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Kijkje achter de schermen nemen</a:t>
            </a:r>
          </a:p>
          <a:p>
            <a:pPr marL="342900"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Je mag meekijken, vragen stellen, én gaat zelf aan de slag! </a:t>
            </a:r>
          </a:p>
          <a:p>
            <a:pPr marL="342900" indent="-342900" defTabSz="685800">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pPr defTabSz="685800"/>
            <a:endParaRPr lang="nl-NL" sz="1600" dirty="0">
              <a:latin typeface="Arial" panose="020B0604020202020204" pitchFamily="34" charset="0"/>
              <a:cs typeface="Arial" panose="020B0604020202020204" pitchFamily="34" charset="0"/>
            </a:endParaRPr>
          </a:p>
          <a:p>
            <a:pPr algn="ctr" defTabSz="685800"/>
            <a:r>
              <a:rPr lang="nl-NL" sz="1600" dirty="0">
                <a:latin typeface="Arial" panose="020B0604020202020204" pitchFamily="34" charset="0"/>
                <a:cs typeface="Arial" panose="020B0604020202020204" pitchFamily="34" charset="0"/>
              </a:rPr>
              <a:t>Zo kan je echt ervaren hoe het is om te werken in bijvoorbeeld de horeca, techniek, of zorg!</a:t>
            </a:r>
            <a:endParaRPr lang="nl-NL" sz="1050" dirty="0">
              <a:latin typeface="Arial" panose="020B0604020202020204" pitchFamily="34" charset="0"/>
              <a:cs typeface="Arial" panose="020B0604020202020204" pitchFamily="34" charset="0"/>
            </a:endParaRPr>
          </a:p>
          <a:p>
            <a:pPr algn="r" defTabSz="685800"/>
            <a:endParaRPr lang="nl-NL" sz="1050" dirty="0">
              <a:latin typeface="Arial" panose="020B0604020202020204" pitchFamily="34" charset="0"/>
              <a:cs typeface="Arial" panose="020B0604020202020204" pitchFamily="34" charset="0"/>
            </a:endParaRPr>
          </a:p>
          <a:p>
            <a:pPr algn="r" defTabSz="685800"/>
            <a:endParaRPr lang="nl-NL" sz="1050" dirty="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AB7C89F4-50D2-423C-8896-EAE144BF6C4C}"/>
              </a:ext>
            </a:extLst>
          </p:cNvPr>
          <p:cNvSpPr txBox="1"/>
          <p:nvPr/>
        </p:nvSpPr>
        <p:spPr>
          <a:xfrm>
            <a:off x="884030" y="602179"/>
            <a:ext cx="6949530" cy="461665"/>
          </a:xfrm>
          <a:prstGeom prst="rect">
            <a:avLst/>
          </a:prstGeom>
          <a:noFill/>
        </p:spPr>
        <p:txBody>
          <a:bodyPr wrap="square" rtlCol="0">
            <a:spAutoFit/>
          </a:bodyPr>
          <a:lstStyle/>
          <a:p>
            <a:pPr defTabSz="685800"/>
            <a:r>
              <a:rPr lang="nl-NL" sz="2400" b="1" dirty="0">
                <a:solidFill>
                  <a:schemeClr val="bg1"/>
                </a:solidFill>
                <a:latin typeface="Arial" panose="020B0604020202020204" pitchFamily="34" charset="0"/>
                <a:cs typeface="Arial" panose="020B0604020202020204" pitchFamily="34" charset="0"/>
              </a:rPr>
              <a:t>Introductie JINC Blikstemstage</a:t>
            </a:r>
          </a:p>
        </p:txBody>
      </p:sp>
      <p:sp>
        <p:nvSpPr>
          <p:cNvPr id="11" name="Rechthoek 10">
            <a:extLst>
              <a:ext uri="{FF2B5EF4-FFF2-40B4-BE49-F238E27FC236}">
                <a16:creationId xmlns:a16="http://schemas.microsoft.com/office/drawing/2014/main" id="{42B84C8F-2B0D-4C0F-9C31-FBC1F32C9BAC}"/>
              </a:ext>
            </a:extLst>
          </p:cNvPr>
          <p:cNvSpPr/>
          <p:nvPr/>
        </p:nvSpPr>
        <p:spPr>
          <a:xfrm>
            <a:off x="4047393" y="4231445"/>
            <a:ext cx="4362956" cy="338554"/>
          </a:xfrm>
          <a:prstGeom prst="rect">
            <a:avLst/>
          </a:prstGeom>
        </p:spPr>
        <p:txBody>
          <a:bodyPr wrap="square" anchor="t">
            <a:spAutoFit/>
          </a:bodyPr>
          <a:lstStyle/>
          <a:p>
            <a:pPr algn="r"/>
            <a:r>
              <a:rPr lang="nl-NL" sz="1600" b="1" dirty="0">
                <a:latin typeface="Arial" panose="020B0604020202020204" pitchFamily="34" charset="0"/>
                <a:cs typeface="Arial" panose="020B0604020202020204" pitchFamily="34" charset="0"/>
              </a:rPr>
              <a:t>JINC </a:t>
            </a:r>
            <a:r>
              <a:rPr lang="nl-NL" sz="1600" dirty="0">
                <a:latin typeface="Arial" panose="020B0604020202020204" pitchFamily="34" charset="0"/>
                <a:cs typeface="Arial" panose="020B0604020202020204" pitchFamily="34" charset="0"/>
              </a:rPr>
              <a:t>Bliksemstage</a:t>
            </a:r>
            <a:endParaRPr lang="nl-NL" sz="2000" dirty="0">
              <a:latin typeface="Arial" panose="020B0604020202020204" pitchFamily="34" charset="0"/>
              <a:cs typeface="Arial" panose="020B0604020202020204" pitchFamily="34" charset="0"/>
            </a:endParaRPr>
          </a:p>
        </p:txBody>
      </p:sp>
      <p:pic>
        <p:nvPicPr>
          <p:cNvPr id="3" name="Afbeelding 2" descr="Afbeelding met persoon, kind, jongen, person&#10;&#10;Automatisch gegenereerde beschrijving">
            <a:extLst>
              <a:ext uri="{FF2B5EF4-FFF2-40B4-BE49-F238E27FC236}">
                <a16:creationId xmlns:a16="http://schemas.microsoft.com/office/drawing/2014/main" id="{C3679530-63E5-46D6-BE30-596BA83F2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460" y="1815856"/>
            <a:ext cx="3192568" cy="2124378"/>
          </a:xfrm>
          <a:prstGeom prst="rect">
            <a:avLst/>
          </a:prstGeom>
        </p:spPr>
      </p:pic>
    </p:spTree>
    <p:extLst>
      <p:ext uri="{BB962C8B-B14F-4D97-AF65-F5344CB8AC3E}">
        <p14:creationId xmlns:p14="http://schemas.microsoft.com/office/powerpoint/2010/main" val="147555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3" descr="Afbeelding met vogel&#10;&#10;Automatisch gegenereerde beschrijving">
            <a:extLst>
              <a:ext uri="{FF2B5EF4-FFF2-40B4-BE49-F238E27FC236}">
                <a16:creationId xmlns:a16="http://schemas.microsoft.com/office/drawing/2014/main" id="{F888DBAA-9677-4C07-86D5-91E6154324FA}"/>
              </a:ext>
            </a:extLst>
          </p:cNvPr>
          <p:cNvPicPr>
            <a:picLocks noChangeAspect="1"/>
          </p:cNvPicPr>
          <p:nvPr/>
        </p:nvPicPr>
        <p:blipFill>
          <a:blip r:embed="rId4"/>
          <a:stretch>
            <a:fillRect/>
          </a:stretch>
        </p:blipFill>
        <p:spPr>
          <a:xfrm>
            <a:off x="772668" y="460870"/>
            <a:ext cx="7562088" cy="751611"/>
          </a:xfrm>
          <a:prstGeom prst="rect">
            <a:avLst/>
          </a:prstGeom>
        </p:spPr>
      </p:pic>
      <p:sp>
        <p:nvSpPr>
          <p:cNvPr id="4" name="Rechthoek 3">
            <a:extLst>
              <a:ext uri="{FF2B5EF4-FFF2-40B4-BE49-F238E27FC236}">
                <a16:creationId xmlns:a16="http://schemas.microsoft.com/office/drawing/2014/main" id="{735848AD-3AD5-41C5-9793-6853C4DF130C}"/>
              </a:ext>
            </a:extLst>
          </p:cNvPr>
          <p:cNvSpPr/>
          <p:nvPr/>
        </p:nvSpPr>
        <p:spPr>
          <a:xfrm>
            <a:off x="2286000" y="1602254"/>
            <a:ext cx="4572000" cy="1962076"/>
          </a:xfrm>
          <a:prstGeom prst="rect">
            <a:avLst/>
          </a:prstGeom>
        </p:spPr>
        <p:txBody>
          <a:bodyPr>
            <a:spAutoFit/>
          </a:bodyPr>
          <a:lstStyle/>
          <a:p>
            <a:pPr defTabSz="685800" fontAlgn="base"/>
            <a:r>
              <a:rPr lang="en-US" sz="1350" dirty="0">
                <a:solidFill>
                  <a:srgbClr val="FFFFFF"/>
                </a:solidFill>
                <a:latin typeface="Sketch Rockwell" panose="02000000000000000000" pitchFamily="2" charset="0"/>
              </a:rPr>
              <a:t>‘’</a:t>
            </a:r>
            <a:r>
              <a:rPr lang="en-US" sz="1350" dirty="0" err="1">
                <a:solidFill>
                  <a:srgbClr val="FFFFFF"/>
                </a:solidFill>
                <a:latin typeface="Sketch Rockwell" panose="02000000000000000000" pitchFamily="2" charset="0"/>
              </a:rPr>
              <a:t>Ik</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voel</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mij</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echt</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gemotiveerd</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Ik</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heb</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namelijk</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geleerd</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dat</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ik</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mijzelf</a:t>
            </a:r>
            <a:r>
              <a:rPr lang="en-US" sz="1350" dirty="0">
                <a:solidFill>
                  <a:srgbClr val="FFFFFF"/>
                </a:solidFill>
                <a:latin typeface="Sketch Rockwell" panose="02000000000000000000" pitchFamily="2" charset="0"/>
              </a:rPr>
              <a:t> mag </a:t>
            </a:r>
            <a:r>
              <a:rPr lang="en-US" sz="1350" dirty="0" err="1">
                <a:solidFill>
                  <a:srgbClr val="FFFFFF"/>
                </a:solidFill>
                <a:latin typeface="Sketch Rockwell" panose="02000000000000000000" pitchFamily="2" charset="0"/>
              </a:rPr>
              <a:t>zijn</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Dat</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ik</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niet</a:t>
            </a:r>
            <a:r>
              <a:rPr lang="en-US" sz="1350" dirty="0">
                <a:solidFill>
                  <a:srgbClr val="FFFFFF"/>
                </a:solidFill>
                <a:latin typeface="Sketch Rockwell" panose="02000000000000000000" pitchFamily="2" charset="0"/>
              </a:rPr>
              <a:t> bang </a:t>
            </a:r>
            <a:r>
              <a:rPr lang="en-US" sz="1350" dirty="0" err="1">
                <a:solidFill>
                  <a:srgbClr val="FFFFFF"/>
                </a:solidFill>
                <a:latin typeface="Sketch Rockwell" panose="02000000000000000000" pitchFamily="2" charset="0"/>
              </a:rPr>
              <a:t>hoef</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te</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zijn</a:t>
            </a:r>
            <a:r>
              <a:rPr lang="en-US" sz="1350" dirty="0">
                <a:solidFill>
                  <a:srgbClr val="FFFFFF"/>
                </a:solidFill>
                <a:latin typeface="Sketch Rockwell" panose="02000000000000000000" pitchFamily="2" charset="0"/>
              </a:rPr>
              <a:t> om het </a:t>
            </a:r>
            <a:r>
              <a:rPr lang="en-US" sz="1350" dirty="0" err="1">
                <a:solidFill>
                  <a:srgbClr val="FFFFFF"/>
                </a:solidFill>
                <a:latin typeface="Sketch Rockwell" panose="02000000000000000000" pitchFamily="2" charset="0"/>
              </a:rPr>
              <a:t>verkeerd</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te</a:t>
            </a:r>
            <a:r>
              <a:rPr lang="en-US" sz="1350" dirty="0">
                <a:solidFill>
                  <a:srgbClr val="FFFFFF"/>
                </a:solidFill>
                <a:latin typeface="Sketch Rockwell" panose="02000000000000000000" pitchFamily="2" charset="0"/>
              </a:rPr>
              <a:t> </a:t>
            </a:r>
            <a:r>
              <a:rPr lang="en-US" sz="1350" dirty="0" err="1">
                <a:solidFill>
                  <a:srgbClr val="FFFFFF"/>
                </a:solidFill>
                <a:latin typeface="Sketch Rockwell" panose="02000000000000000000" pitchFamily="2" charset="0"/>
              </a:rPr>
              <a:t>zeggen</a:t>
            </a:r>
            <a:r>
              <a:rPr lang="en-US" sz="1350" dirty="0">
                <a:solidFill>
                  <a:srgbClr val="FFFFFF"/>
                </a:solidFill>
                <a:latin typeface="Sketch Rockwell" panose="02000000000000000000" pitchFamily="2" charset="0"/>
              </a:rPr>
              <a:t>.’’ </a:t>
            </a:r>
            <a:r>
              <a:rPr lang="nl-NL" sz="1350" dirty="0">
                <a:solidFill>
                  <a:srgbClr val="000000"/>
                </a:solidFill>
                <a:latin typeface="Sketch Rockwell" panose="02000000000000000000" pitchFamily="2" charset="0"/>
              </a:rPr>
              <a:t>​</a:t>
            </a:r>
            <a:endParaRPr lang="nl-NL" sz="1350" dirty="0">
              <a:solidFill>
                <a:srgbClr val="000000"/>
              </a:solidFill>
              <a:latin typeface="Segoe UI" panose="020B0502040204020203" pitchFamily="34" charset="0"/>
            </a:endParaRPr>
          </a:p>
          <a:p>
            <a:pPr defTabSz="685800" fontAlgn="base"/>
            <a:r>
              <a:rPr lang="en-US" sz="1350" dirty="0">
                <a:solidFill>
                  <a:srgbClr val="000000"/>
                </a:solidFill>
                <a:latin typeface="Arial" panose="020B0604020202020204" pitchFamily="34" charset="0"/>
              </a:rPr>
              <a:t>​</a:t>
            </a:r>
            <a:endParaRPr lang="en-US" sz="1350" dirty="0">
              <a:solidFill>
                <a:srgbClr val="000000"/>
              </a:solidFill>
              <a:latin typeface="Segoe UI" panose="020B0502040204020203" pitchFamily="34" charset="0"/>
            </a:endParaRPr>
          </a:p>
          <a:p>
            <a:pPr defTabSz="685800" fontAlgn="base"/>
            <a:r>
              <a:rPr lang="en-US" sz="1350" dirty="0">
                <a:solidFill>
                  <a:srgbClr val="000000"/>
                </a:solidFill>
                <a:latin typeface="Arial" panose="020B0604020202020204" pitchFamily="34" charset="0"/>
              </a:rPr>
              <a:t>​</a:t>
            </a:r>
            <a:endParaRPr lang="en-US" sz="1350" dirty="0">
              <a:solidFill>
                <a:srgbClr val="000000"/>
              </a:solidFill>
              <a:latin typeface="Segoe UI" panose="020B0502040204020203" pitchFamily="34" charset="0"/>
            </a:endParaRPr>
          </a:p>
          <a:p>
            <a:pPr defTabSz="685800" fontAlgn="base"/>
            <a:r>
              <a:rPr lang="en-US" sz="1350" dirty="0">
                <a:solidFill>
                  <a:srgbClr val="000000"/>
                </a:solidFill>
                <a:latin typeface="Aeroport" panose="02000000000000000000" pitchFamily="50" charset="0"/>
              </a:rPr>
              <a:t>​</a:t>
            </a:r>
            <a:endParaRPr lang="en-US" sz="1350" dirty="0">
              <a:solidFill>
                <a:srgbClr val="000000"/>
              </a:solidFill>
              <a:latin typeface="Segoe UI" panose="020B0502040204020203" pitchFamily="34" charset="0"/>
            </a:endParaRPr>
          </a:p>
          <a:p>
            <a:pPr defTabSz="685800" fontAlgn="base"/>
            <a:r>
              <a:rPr lang="en-US" sz="1350" dirty="0">
                <a:solidFill>
                  <a:srgbClr val="000000"/>
                </a:solidFill>
                <a:latin typeface="Aeroport" panose="02000000000000000000" pitchFamily="50" charset="0"/>
              </a:rPr>
              <a:t>​</a:t>
            </a:r>
            <a:endParaRPr lang="en-US" sz="1350" dirty="0">
              <a:solidFill>
                <a:srgbClr val="000000"/>
              </a:solidFill>
              <a:latin typeface="Segoe UI" panose="020B0502040204020203" pitchFamily="34" charset="0"/>
            </a:endParaRPr>
          </a:p>
          <a:p>
            <a:pPr defTabSz="685800" fontAlgn="base"/>
            <a:r>
              <a:rPr lang="en-US" sz="1350" dirty="0" err="1">
                <a:solidFill>
                  <a:srgbClr val="FFFFFF"/>
                </a:solidFill>
                <a:latin typeface="Aeroport" panose="02000000000000000000" pitchFamily="50" charset="0"/>
              </a:rPr>
              <a:t>Cherelly</a:t>
            </a:r>
            <a:r>
              <a:rPr lang="en-US" sz="1350" dirty="0">
                <a:solidFill>
                  <a:srgbClr val="FFFFFF"/>
                </a:solidFill>
                <a:latin typeface="Aeroport" panose="02000000000000000000" pitchFamily="50" charset="0"/>
              </a:rPr>
              <a:t> – 15 </a:t>
            </a:r>
            <a:r>
              <a:rPr lang="en-US" sz="1350" dirty="0" err="1">
                <a:solidFill>
                  <a:srgbClr val="FFFFFF"/>
                </a:solidFill>
                <a:latin typeface="Aeroport" panose="02000000000000000000" pitchFamily="50" charset="0"/>
              </a:rPr>
              <a:t>jaar</a:t>
            </a:r>
            <a:r>
              <a:rPr lang="en-US" sz="1350" dirty="0">
                <a:solidFill>
                  <a:srgbClr val="FFFFFF"/>
                </a:solidFill>
                <a:latin typeface="Aeroport" panose="02000000000000000000" pitchFamily="50" charset="0"/>
              </a:rPr>
              <a:t>, </a:t>
            </a:r>
            <a:r>
              <a:rPr lang="en-US" sz="1350" dirty="0" err="1">
                <a:solidFill>
                  <a:srgbClr val="FFFFFF"/>
                </a:solidFill>
                <a:latin typeface="Aeroport" panose="02000000000000000000" pitchFamily="50" charset="0"/>
              </a:rPr>
              <a:t>na</a:t>
            </a:r>
            <a:r>
              <a:rPr lang="en-US" sz="1350" dirty="0">
                <a:solidFill>
                  <a:srgbClr val="FFFFFF"/>
                </a:solidFill>
                <a:latin typeface="Aeroport" panose="02000000000000000000" pitchFamily="50" charset="0"/>
              </a:rPr>
              <a:t> </a:t>
            </a:r>
            <a:r>
              <a:rPr lang="en-US" sz="1350" dirty="0" err="1">
                <a:solidFill>
                  <a:srgbClr val="FFFFFF"/>
                </a:solidFill>
                <a:latin typeface="Aeroport" panose="02000000000000000000" pitchFamily="50" charset="0"/>
              </a:rPr>
              <a:t>een</a:t>
            </a:r>
            <a:r>
              <a:rPr lang="en-US" sz="1350" dirty="0">
                <a:solidFill>
                  <a:srgbClr val="FFFFFF"/>
                </a:solidFill>
                <a:latin typeface="Aeroport" panose="02000000000000000000" pitchFamily="50" charset="0"/>
              </a:rPr>
              <a:t> </a:t>
            </a:r>
            <a:r>
              <a:rPr lang="en-US" sz="1350" dirty="0" err="1">
                <a:solidFill>
                  <a:srgbClr val="FFFFFF"/>
                </a:solidFill>
                <a:latin typeface="Aeroport" panose="02000000000000000000" pitchFamily="50" charset="0"/>
              </a:rPr>
              <a:t>sollicitatietraining</a:t>
            </a:r>
            <a:r>
              <a:rPr lang="en-US" sz="1350" dirty="0">
                <a:solidFill>
                  <a:srgbClr val="000000"/>
                </a:solidFill>
                <a:latin typeface="Aeroport" panose="02000000000000000000" pitchFamily="50" charset="0"/>
              </a:rPr>
              <a:t>​</a:t>
            </a:r>
            <a:endParaRPr lang="en-US" sz="1350" dirty="0">
              <a:solidFill>
                <a:srgbClr val="000000"/>
              </a:solidFill>
              <a:latin typeface="Segoe UI" panose="020B0502040204020203" pitchFamily="34" charset="0"/>
            </a:endParaRPr>
          </a:p>
        </p:txBody>
      </p:sp>
      <p:sp>
        <p:nvSpPr>
          <p:cNvPr id="6" name="Tekstvak 5">
            <a:extLst>
              <a:ext uri="{FF2B5EF4-FFF2-40B4-BE49-F238E27FC236}">
                <a16:creationId xmlns:a16="http://schemas.microsoft.com/office/drawing/2014/main" id="{0A344350-D4B6-404F-B842-2BBD50078A72}"/>
              </a:ext>
            </a:extLst>
          </p:cNvPr>
          <p:cNvSpPr txBox="1"/>
          <p:nvPr/>
        </p:nvSpPr>
        <p:spPr>
          <a:xfrm>
            <a:off x="1128658" y="1740977"/>
            <a:ext cx="5927834" cy="900246"/>
          </a:xfrm>
          <a:prstGeom prst="rect">
            <a:avLst/>
          </a:prstGeom>
          <a:noFill/>
        </p:spPr>
        <p:txBody>
          <a:bodyPr wrap="square" rtlCol="0">
            <a:spAutoFit/>
          </a:bodyPr>
          <a:lstStyle/>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AB7C89F4-50D2-423C-8896-EAE144BF6C4C}"/>
              </a:ext>
            </a:extLst>
          </p:cNvPr>
          <p:cNvSpPr txBox="1"/>
          <p:nvPr/>
        </p:nvSpPr>
        <p:spPr>
          <a:xfrm>
            <a:off x="872138" y="622477"/>
            <a:ext cx="9143999" cy="461665"/>
          </a:xfrm>
          <a:prstGeom prst="rect">
            <a:avLst/>
          </a:prstGeom>
          <a:noFill/>
        </p:spPr>
        <p:txBody>
          <a:bodyPr wrap="square" rtlCol="0">
            <a:spAutoFit/>
          </a:bodyPr>
          <a:lstStyle/>
          <a:p>
            <a:pPr defTabSz="685800"/>
            <a:r>
              <a:rPr lang="en-US" sz="2400" b="1" dirty="0" err="1">
                <a:solidFill>
                  <a:prstClr val="white"/>
                </a:solidFill>
                <a:latin typeface="Arial" panose="020B0604020202020204" pitchFamily="34" charset="0"/>
                <a:cs typeface="Arial" panose="020B0604020202020204" pitchFamily="34" charset="0"/>
              </a:rPr>
              <a:t>Een</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voorbeeld</a:t>
            </a:r>
            <a:r>
              <a:rPr lang="en-US" sz="2400" b="1" dirty="0">
                <a:solidFill>
                  <a:prstClr val="white"/>
                </a:solidFill>
                <a:latin typeface="Arial" panose="020B0604020202020204" pitchFamily="34" charset="0"/>
                <a:cs typeface="Arial" panose="020B0604020202020204" pitchFamily="34" charset="0"/>
              </a:rPr>
              <a:t> van </a:t>
            </a:r>
            <a:r>
              <a:rPr lang="en-US" sz="2400" b="1" dirty="0" err="1">
                <a:solidFill>
                  <a:prstClr val="white"/>
                </a:solidFill>
                <a:latin typeface="Arial" panose="020B0604020202020204" pitchFamily="34" charset="0"/>
                <a:cs typeface="Arial" panose="020B0604020202020204" pitchFamily="34" charset="0"/>
              </a:rPr>
              <a:t>een</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Bliksemstage</a:t>
            </a:r>
            <a:r>
              <a:rPr lang="en-US" sz="2400" b="1" dirty="0">
                <a:solidFill>
                  <a:prstClr val="white"/>
                </a:solidFill>
                <a:latin typeface="Arial" panose="020B0604020202020204" pitchFamily="34" charset="0"/>
                <a:cs typeface="Arial" panose="020B0604020202020204" pitchFamily="34" charset="0"/>
              </a:rPr>
              <a:t>…</a:t>
            </a:r>
            <a:endParaRPr lang="nl-NL" sz="2400" b="1" dirty="0">
              <a:solidFill>
                <a:prstClr val="white"/>
              </a:solidFill>
              <a:latin typeface="Arial" panose="020B0604020202020204" pitchFamily="34" charset="0"/>
              <a:cs typeface="Arial" panose="020B0604020202020204" pitchFamily="34" charset="0"/>
            </a:endParaRPr>
          </a:p>
        </p:txBody>
      </p:sp>
      <p:pic>
        <p:nvPicPr>
          <p:cNvPr id="3" name="Onlinemedia 2" title="JINC Bliksemstage bij de Albert Heijn">
            <a:hlinkClick r:id="" action="ppaction://media"/>
            <a:extLst>
              <a:ext uri="{FF2B5EF4-FFF2-40B4-BE49-F238E27FC236}">
                <a16:creationId xmlns:a16="http://schemas.microsoft.com/office/drawing/2014/main" id="{7000907E-6EE5-448E-9CD5-CB0FABF903D6}"/>
              </a:ext>
            </a:extLst>
          </p:cNvPr>
          <p:cNvPicPr>
            <a:picLocks noRot="1" noChangeAspect="1"/>
          </p:cNvPicPr>
          <p:nvPr>
            <a:videoFile r:link="rId1"/>
          </p:nvPr>
        </p:nvPicPr>
        <p:blipFill>
          <a:blip r:embed="rId5"/>
          <a:stretch>
            <a:fillRect/>
          </a:stretch>
        </p:blipFill>
        <p:spPr>
          <a:xfrm>
            <a:off x="2017113" y="1482419"/>
            <a:ext cx="4958453" cy="2789130"/>
          </a:xfrm>
          <a:prstGeom prst="rect">
            <a:avLst/>
          </a:prstGeom>
        </p:spPr>
      </p:pic>
      <p:sp>
        <p:nvSpPr>
          <p:cNvPr id="10" name="Rechthoek 9">
            <a:extLst>
              <a:ext uri="{FF2B5EF4-FFF2-40B4-BE49-F238E27FC236}">
                <a16:creationId xmlns:a16="http://schemas.microsoft.com/office/drawing/2014/main" id="{8AD279FA-6DAE-41BB-B9B3-32FD9DB21033}"/>
              </a:ext>
            </a:extLst>
          </p:cNvPr>
          <p:cNvSpPr/>
          <p:nvPr/>
        </p:nvSpPr>
        <p:spPr>
          <a:xfrm>
            <a:off x="4047393" y="4231445"/>
            <a:ext cx="4362956" cy="338554"/>
          </a:xfrm>
          <a:prstGeom prst="rect">
            <a:avLst/>
          </a:prstGeom>
        </p:spPr>
        <p:txBody>
          <a:bodyPr wrap="square" anchor="t">
            <a:spAutoFit/>
          </a:bodyPr>
          <a:lstStyle/>
          <a:p>
            <a:pPr algn="r"/>
            <a:r>
              <a:rPr lang="nl-NL" sz="1600" b="1" dirty="0">
                <a:latin typeface="Arial" panose="020B0604020202020204" pitchFamily="34" charset="0"/>
                <a:cs typeface="Arial" panose="020B0604020202020204" pitchFamily="34" charset="0"/>
              </a:rPr>
              <a:t>JINC </a:t>
            </a:r>
            <a:r>
              <a:rPr lang="nl-NL" sz="1600" dirty="0">
                <a:latin typeface="Arial" panose="020B0604020202020204" pitchFamily="34" charset="0"/>
                <a:cs typeface="Arial" panose="020B0604020202020204" pitchFamily="34" charset="0"/>
              </a:rPr>
              <a:t>Bliksemstage</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2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3" descr="Afbeelding met vogel&#10;&#10;Automatisch gegenereerde beschrijving">
            <a:extLst>
              <a:ext uri="{FF2B5EF4-FFF2-40B4-BE49-F238E27FC236}">
                <a16:creationId xmlns:a16="http://schemas.microsoft.com/office/drawing/2014/main" id="{A3BDD262-B410-4BF7-86A7-5C5A42F46FC4}"/>
              </a:ext>
            </a:extLst>
          </p:cNvPr>
          <p:cNvPicPr>
            <a:picLocks noChangeAspect="1"/>
          </p:cNvPicPr>
          <p:nvPr/>
        </p:nvPicPr>
        <p:blipFill>
          <a:blip r:embed="rId3"/>
          <a:stretch>
            <a:fillRect/>
          </a:stretch>
        </p:blipFill>
        <p:spPr>
          <a:xfrm>
            <a:off x="772668" y="460870"/>
            <a:ext cx="7562088" cy="751611"/>
          </a:xfrm>
          <a:prstGeom prst="rect">
            <a:avLst/>
          </a:prstGeom>
        </p:spPr>
      </p:pic>
      <p:sp>
        <p:nvSpPr>
          <p:cNvPr id="6" name="Tekstvak 5">
            <a:extLst>
              <a:ext uri="{FF2B5EF4-FFF2-40B4-BE49-F238E27FC236}">
                <a16:creationId xmlns:a16="http://schemas.microsoft.com/office/drawing/2014/main" id="{0A344350-D4B6-404F-B842-2BBD50078A72}"/>
              </a:ext>
            </a:extLst>
          </p:cNvPr>
          <p:cNvSpPr txBox="1"/>
          <p:nvPr/>
        </p:nvSpPr>
        <p:spPr>
          <a:xfrm>
            <a:off x="772668" y="1587033"/>
            <a:ext cx="6826737" cy="2139047"/>
          </a:xfrm>
          <a:prstGeom prst="rect">
            <a:avLst/>
          </a:prstGeom>
          <a:noFill/>
        </p:spPr>
        <p:txBody>
          <a:bodyPr wrap="square" rtlCol="0">
            <a:spAutoFit/>
          </a:bodyPr>
          <a:lstStyle/>
          <a:p>
            <a:pPr marL="342900"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Om te ervaren hoe het is om te werken in een bepaalde sector</a:t>
            </a:r>
          </a:p>
          <a:p>
            <a:pPr marL="342900"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Om te zien welke bedrijven er allemaal zijn</a:t>
            </a:r>
          </a:p>
          <a:p>
            <a:pPr marL="342900"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Om te ontdekken wat je leuk vindt en waar je goed in bent. </a:t>
            </a:r>
            <a:br>
              <a:rPr lang="nl-NL" sz="1600" dirty="0">
                <a:latin typeface="Arial" panose="020B0604020202020204" pitchFamily="34" charset="0"/>
                <a:cs typeface="Arial" panose="020B0604020202020204" pitchFamily="34" charset="0"/>
              </a:rPr>
            </a:br>
            <a:endParaRPr lang="nl-NL" sz="1600" dirty="0">
              <a:latin typeface="Arial" panose="020B0604020202020204" pitchFamily="34" charset="0"/>
              <a:cs typeface="Arial" panose="020B0604020202020204" pitchFamily="34" charset="0"/>
            </a:endParaRPr>
          </a:p>
          <a:p>
            <a:pPr defTabSz="685800"/>
            <a:endParaRPr lang="nl-NL" sz="1600" dirty="0">
              <a:latin typeface="Arial" panose="020B0604020202020204" pitchFamily="34" charset="0"/>
              <a:cs typeface="Arial" panose="020B0604020202020204" pitchFamily="34" charset="0"/>
            </a:endParaRPr>
          </a:p>
          <a:p>
            <a:pPr algn="ctr" defTabSz="685800"/>
            <a:r>
              <a:rPr lang="nl-NL" sz="1600" dirty="0">
                <a:latin typeface="Arial" panose="020B0604020202020204" pitchFamily="34" charset="0"/>
                <a:cs typeface="Arial" panose="020B0604020202020204" pitchFamily="34" charset="0"/>
              </a:rPr>
              <a:t>Zo kan je in de toekomst kiezen voor een opleiding </a:t>
            </a:r>
            <a:br>
              <a:rPr lang="nl-NL" sz="1600" dirty="0">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en werk dat </a:t>
            </a:r>
            <a:r>
              <a:rPr lang="nl-NL" sz="1600" dirty="0">
                <a:latin typeface="Arial" panose="020B0604020202020204" pitchFamily="34" charset="0"/>
                <a:ea typeface="Calibri" panose="020F0502020204030204" pitchFamily="34" charset="0"/>
                <a:cs typeface="Arial" panose="020B0604020202020204" pitchFamily="34" charset="0"/>
              </a:rPr>
              <a:t>é</a:t>
            </a:r>
            <a:r>
              <a:rPr lang="nl-NL" sz="1600" dirty="0">
                <a:latin typeface="Arial" panose="020B0604020202020204" pitchFamily="34" charset="0"/>
                <a:cs typeface="Arial" panose="020B0604020202020204" pitchFamily="34" charset="0"/>
              </a:rPr>
              <a:t>cht bij je past! </a:t>
            </a:r>
            <a:endParaRPr lang="nl-NL" sz="1050" dirty="0">
              <a:latin typeface="Arial" panose="020B0604020202020204" pitchFamily="34" charset="0"/>
              <a:cs typeface="Arial" panose="020B0604020202020204" pitchFamily="34" charset="0"/>
            </a:endParaRPr>
          </a:p>
          <a:p>
            <a:pPr algn="r" defTabSz="685800"/>
            <a:endParaRPr lang="nl-NL" sz="1050" dirty="0">
              <a:latin typeface="Arial" panose="020B0604020202020204" pitchFamily="34" charset="0"/>
              <a:cs typeface="Arial" panose="020B0604020202020204" pitchFamily="34" charset="0"/>
            </a:endParaRPr>
          </a:p>
          <a:p>
            <a:pPr algn="r" defTabSz="685800"/>
            <a:endParaRPr lang="nl-NL" sz="1050" dirty="0">
              <a:latin typeface="Arial" panose="020B0604020202020204" pitchFamily="34" charset="0"/>
              <a:cs typeface="Arial" panose="020B0604020202020204" pitchFamily="34" charset="0"/>
            </a:endParaRPr>
          </a:p>
        </p:txBody>
      </p:sp>
      <p:sp>
        <p:nvSpPr>
          <p:cNvPr id="11" name="Rechthoek 10">
            <a:extLst>
              <a:ext uri="{FF2B5EF4-FFF2-40B4-BE49-F238E27FC236}">
                <a16:creationId xmlns:a16="http://schemas.microsoft.com/office/drawing/2014/main" id="{0D4995CD-6AC4-433B-A390-749946285831}"/>
              </a:ext>
            </a:extLst>
          </p:cNvPr>
          <p:cNvSpPr/>
          <p:nvPr/>
        </p:nvSpPr>
        <p:spPr>
          <a:xfrm>
            <a:off x="4047393" y="4231445"/>
            <a:ext cx="4362956" cy="338554"/>
          </a:xfrm>
          <a:prstGeom prst="rect">
            <a:avLst/>
          </a:prstGeom>
        </p:spPr>
        <p:txBody>
          <a:bodyPr wrap="square" anchor="t">
            <a:spAutoFit/>
          </a:bodyPr>
          <a:lstStyle/>
          <a:p>
            <a:pPr algn="r"/>
            <a:r>
              <a:rPr lang="nl-NL" sz="1600" b="1" dirty="0">
                <a:latin typeface="Arial" panose="020B0604020202020204" pitchFamily="34" charset="0"/>
                <a:cs typeface="Arial" panose="020B0604020202020204" pitchFamily="34" charset="0"/>
              </a:rPr>
              <a:t>JINC </a:t>
            </a:r>
            <a:r>
              <a:rPr lang="nl-NL" sz="1600" dirty="0">
                <a:latin typeface="Arial" panose="020B0604020202020204" pitchFamily="34" charset="0"/>
                <a:cs typeface="Arial" panose="020B0604020202020204" pitchFamily="34" charset="0"/>
              </a:rPr>
              <a:t>Bliksemstage</a:t>
            </a:r>
            <a:endParaRPr lang="nl-NL" sz="2000" dirty="0">
              <a:latin typeface="Arial" panose="020B0604020202020204" pitchFamily="34" charset="0"/>
              <a:cs typeface="Arial" panose="020B0604020202020204" pitchFamily="34" charset="0"/>
            </a:endParaRPr>
          </a:p>
        </p:txBody>
      </p:sp>
      <p:sp>
        <p:nvSpPr>
          <p:cNvPr id="12" name="Tekstvak 11">
            <a:extLst>
              <a:ext uri="{FF2B5EF4-FFF2-40B4-BE49-F238E27FC236}">
                <a16:creationId xmlns:a16="http://schemas.microsoft.com/office/drawing/2014/main" id="{B5C9E989-D865-40BB-B5C6-E8BA4764D244}"/>
              </a:ext>
            </a:extLst>
          </p:cNvPr>
          <p:cNvSpPr txBox="1"/>
          <p:nvPr/>
        </p:nvSpPr>
        <p:spPr>
          <a:xfrm>
            <a:off x="872138" y="622477"/>
            <a:ext cx="9143999" cy="461665"/>
          </a:xfrm>
          <a:prstGeom prst="rect">
            <a:avLst/>
          </a:prstGeom>
          <a:noFill/>
        </p:spPr>
        <p:txBody>
          <a:bodyPr wrap="square" rtlCol="0">
            <a:spAutoFit/>
          </a:bodyPr>
          <a:lstStyle/>
          <a:p>
            <a:pPr defTabSz="685800"/>
            <a:r>
              <a:rPr lang="en-US" sz="2400" b="1" dirty="0" err="1">
                <a:solidFill>
                  <a:prstClr val="white"/>
                </a:solidFill>
                <a:latin typeface="Arial" panose="020B0604020202020204" pitchFamily="34" charset="0"/>
                <a:cs typeface="Arial" panose="020B0604020202020204" pitchFamily="34" charset="0"/>
              </a:rPr>
              <a:t>Waarom</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gaan</a:t>
            </a:r>
            <a:r>
              <a:rPr lang="en-US" sz="2400" b="1" dirty="0">
                <a:solidFill>
                  <a:prstClr val="white"/>
                </a:solidFill>
                <a:latin typeface="Arial" panose="020B0604020202020204" pitchFamily="34" charset="0"/>
                <a:cs typeface="Arial" panose="020B0604020202020204" pitchFamily="34" charset="0"/>
              </a:rPr>
              <a:t> we op </a:t>
            </a:r>
            <a:r>
              <a:rPr lang="en-US" sz="2400" b="1" dirty="0" err="1">
                <a:solidFill>
                  <a:prstClr val="white"/>
                </a:solidFill>
                <a:latin typeface="Arial" panose="020B0604020202020204" pitchFamily="34" charset="0"/>
                <a:cs typeface="Arial" panose="020B0604020202020204" pitchFamily="34" charset="0"/>
              </a:rPr>
              <a:t>Bliksemstage</a:t>
            </a:r>
            <a:r>
              <a:rPr lang="en-US" sz="2400" b="1" dirty="0">
                <a:solidFill>
                  <a:prstClr val="white"/>
                </a:solidFill>
                <a:latin typeface="Arial" panose="020B0604020202020204" pitchFamily="34" charset="0"/>
                <a:cs typeface="Arial" panose="020B0604020202020204" pitchFamily="34" charset="0"/>
              </a:rPr>
              <a:t>?</a:t>
            </a:r>
            <a:endParaRPr lang="nl-NL" sz="2400" b="1" dirty="0">
              <a:solidFill>
                <a:prstClr val="white"/>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6A8BA53-23CA-4912-9605-8162120E7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2668" y="3142767"/>
            <a:ext cx="2013889" cy="1378256"/>
          </a:xfrm>
          <a:prstGeom prst="rect">
            <a:avLst/>
          </a:prstGeom>
        </p:spPr>
      </p:pic>
    </p:spTree>
    <p:extLst>
      <p:ext uri="{BB962C8B-B14F-4D97-AF65-F5344CB8AC3E}">
        <p14:creationId xmlns:p14="http://schemas.microsoft.com/office/powerpoint/2010/main" val="408736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vogel&#10;&#10;Automatisch gegenereerde beschrijving">
            <a:extLst>
              <a:ext uri="{FF2B5EF4-FFF2-40B4-BE49-F238E27FC236}">
                <a16:creationId xmlns:a16="http://schemas.microsoft.com/office/drawing/2014/main" id="{183C20A5-4220-470E-ACAF-6823DB1F6E0D}"/>
              </a:ext>
            </a:extLst>
          </p:cNvPr>
          <p:cNvPicPr>
            <a:picLocks noChangeAspect="1"/>
          </p:cNvPicPr>
          <p:nvPr/>
        </p:nvPicPr>
        <p:blipFill>
          <a:blip r:embed="rId2"/>
          <a:stretch>
            <a:fillRect/>
          </a:stretch>
        </p:blipFill>
        <p:spPr>
          <a:xfrm>
            <a:off x="772668" y="460870"/>
            <a:ext cx="7562088" cy="751611"/>
          </a:xfrm>
          <a:prstGeom prst="rect">
            <a:avLst/>
          </a:prstGeom>
        </p:spPr>
      </p:pic>
      <p:sp>
        <p:nvSpPr>
          <p:cNvPr id="5" name="Tekstvak 4">
            <a:extLst>
              <a:ext uri="{FF2B5EF4-FFF2-40B4-BE49-F238E27FC236}">
                <a16:creationId xmlns:a16="http://schemas.microsoft.com/office/drawing/2014/main" id="{A70070BC-AE0F-43CB-9F99-D274845974BB}"/>
              </a:ext>
            </a:extLst>
          </p:cNvPr>
          <p:cNvSpPr txBox="1"/>
          <p:nvPr/>
        </p:nvSpPr>
        <p:spPr>
          <a:xfrm>
            <a:off x="872138" y="622477"/>
            <a:ext cx="9143999" cy="461665"/>
          </a:xfrm>
          <a:prstGeom prst="rect">
            <a:avLst/>
          </a:prstGeom>
          <a:noFill/>
        </p:spPr>
        <p:txBody>
          <a:bodyPr wrap="square" rtlCol="0">
            <a:spAutoFit/>
          </a:bodyPr>
          <a:lstStyle/>
          <a:p>
            <a:pPr defTabSz="685800"/>
            <a:r>
              <a:rPr lang="en-US" sz="2400" b="1" dirty="0">
                <a:solidFill>
                  <a:prstClr val="white"/>
                </a:solidFill>
                <a:latin typeface="Arial" panose="020B0604020202020204" pitchFamily="34" charset="0"/>
                <a:cs typeface="Arial" panose="020B0604020202020204" pitchFamily="34" charset="0"/>
              </a:rPr>
              <a:t>Wat </a:t>
            </a:r>
            <a:r>
              <a:rPr lang="en-US" sz="2400" b="1" dirty="0" err="1">
                <a:solidFill>
                  <a:prstClr val="white"/>
                </a:solidFill>
                <a:latin typeface="Arial" panose="020B0604020202020204" pitchFamily="34" charset="0"/>
                <a:cs typeface="Arial" panose="020B0604020202020204" pitchFamily="34" charset="0"/>
              </a:rPr>
              <a:t>kun</a:t>
            </a:r>
            <a:r>
              <a:rPr lang="en-US" sz="2400" b="1" dirty="0">
                <a:solidFill>
                  <a:prstClr val="white"/>
                </a:solidFill>
                <a:latin typeface="Arial" panose="020B0604020202020204" pitchFamily="34" charset="0"/>
                <a:cs typeface="Arial" panose="020B0604020202020204" pitchFamily="34" charset="0"/>
              </a:rPr>
              <a:t> je </a:t>
            </a:r>
            <a:r>
              <a:rPr lang="en-US" sz="2400" b="1" dirty="0" err="1">
                <a:solidFill>
                  <a:prstClr val="white"/>
                </a:solidFill>
                <a:latin typeface="Arial" panose="020B0604020202020204" pitchFamily="34" charset="0"/>
                <a:cs typeface="Arial" panose="020B0604020202020204" pitchFamily="34" charset="0"/>
              </a:rPr>
              <a:t>verwachten</a:t>
            </a:r>
            <a:r>
              <a:rPr lang="en-US" sz="2400" b="1" dirty="0">
                <a:solidFill>
                  <a:prstClr val="white"/>
                </a:solidFill>
                <a:latin typeface="Arial" panose="020B0604020202020204" pitchFamily="34" charset="0"/>
                <a:cs typeface="Arial" panose="020B0604020202020204" pitchFamily="34" charset="0"/>
              </a:rPr>
              <a:t>?</a:t>
            </a:r>
            <a:endParaRPr lang="nl-NL" sz="2400" b="1" dirty="0">
              <a:solidFill>
                <a:prstClr val="white"/>
              </a:solidFill>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A17B169D-9934-431D-9C6A-5E185D2EEAE8}"/>
              </a:ext>
            </a:extLst>
          </p:cNvPr>
          <p:cNvSpPr txBox="1"/>
          <p:nvPr/>
        </p:nvSpPr>
        <p:spPr>
          <a:xfrm>
            <a:off x="453379" y="1534409"/>
            <a:ext cx="7188028" cy="2677656"/>
          </a:xfrm>
          <a:prstGeom prst="rect">
            <a:avLst/>
          </a:prstGeom>
          <a:noFill/>
        </p:spPr>
        <p:txBody>
          <a:bodyPr wrap="square" rtlCol="0">
            <a:spAutoFit/>
          </a:bodyPr>
          <a:lstStyle/>
          <a:p>
            <a:pPr lvl="1" defTabSz="685800"/>
            <a:r>
              <a:rPr lang="en-US" sz="1600" b="1" dirty="0" err="1">
                <a:latin typeface="Arial" panose="020B0604020202020204" pitchFamily="34" charset="0"/>
                <a:cs typeface="Arial" panose="020B0604020202020204" pitchFamily="34" charset="0"/>
              </a:rPr>
              <a:t>Vóór</a:t>
            </a:r>
            <a:r>
              <a:rPr lang="nl-NL" sz="1600" b="1" dirty="0">
                <a:latin typeface="Arial" panose="020B0604020202020204" pitchFamily="34" charset="0"/>
                <a:cs typeface="Arial" panose="020B0604020202020204" pitchFamily="34" charset="0"/>
              </a:rPr>
              <a:t> de Bliksemstage:</a:t>
            </a:r>
            <a:br>
              <a:rPr lang="nl-NL" sz="1600" dirty="0">
                <a:latin typeface="Arial" panose="020B0604020202020204" pitchFamily="34" charset="0"/>
                <a:cs typeface="Arial" panose="020B0604020202020204" pitchFamily="34" charset="0"/>
              </a:rPr>
            </a:br>
            <a:endParaRPr lang="nl-NL" sz="1600" dirty="0">
              <a:latin typeface="Arial" panose="020B0604020202020204" pitchFamily="34" charset="0"/>
              <a:cs typeface="Arial" panose="020B0604020202020204" pitchFamily="34" charset="0"/>
            </a:endParaRPr>
          </a:p>
          <a:p>
            <a:pPr marL="800089" lvl="1"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Maak opdracht 1 en 2 ter voorbereiding</a:t>
            </a:r>
          </a:p>
          <a:p>
            <a:pPr marL="800089" lvl="1"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Ieder groepje krijgt een bedrijf toegewezen</a:t>
            </a:r>
          </a:p>
          <a:p>
            <a:pPr marL="800089" lvl="1"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Zoek informatie op over het bedrijf</a:t>
            </a:r>
          </a:p>
          <a:p>
            <a:pPr marL="800089" lvl="1"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Bedenk vragen voor het bedrijf die je tijdens de Bliksemstage wilt stellen</a:t>
            </a: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p:txBody>
      </p:sp>
      <p:sp>
        <p:nvSpPr>
          <p:cNvPr id="7" name="Rechthoek 6">
            <a:extLst>
              <a:ext uri="{FF2B5EF4-FFF2-40B4-BE49-F238E27FC236}">
                <a16:creationId xmlns:a16="http://schemas.microsoft.com/office/drawing/2014/main" id="{0B042D20-8D1E-4E25-B529-D41EF598DF7E}"/>
              </a:ext>
            </a:extLst>
          </p:cNvPr>
          <p:cNvSpPr/>
          <p:nvPr/>
        </p:nvSpPr>
        <p:spPr>
          <a:xfrm>
            <a:off x="4047393" y="4231445"/>
            <a:ext cx="4362956" cy="338554"/>
          </a:xfrm>
          <a:prstGeom prst="rect">
            <a:avLst/>
          </a:prstGeom>
        </p:spPr>
        <p:txBody>
          <a:bodyPr wrap="square" anchor="t">
            <a:spAutoFit/>
          </a:bodyPr>
          <a:lstStyle/>
          <a:p>
            <a:pPr algn="r"/>
            <a:r>
              <a:rPr lang="nl-NL" sz="1600" b="1" dirty="0">
                <a:latin typeface="Arial" panose="020B0604020202020204" pitchFamily="34" charset="0"/>
                <a:cs typeface="Arial" panose="020B0604020202020204" pitchFamily="34" charset="0"/>
              </a:rPr>
              <a:t>JINC </a:t>
            </a:r>
            <a:r>
              <a:rPr lang="nl-NL" sz="1600" dirty="0">
                <a:latin typeface="Arial" panose="020B0604020202020204" pitchFamily="34" charset="0"/>
                <a:cs typeface="Arial" panose="020B0604020202020204" pitchFamily="34" charset="0"/>
              </a:rPr>
              <a:t>Bliksemstage</a:t>
            </a:r>
            <a:endParaRPr lang="nl-NL" sz="2000" dirty="0">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ED325CDA-0EA0-40A3-A873-84715D802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68" y="3329193"/>
            <a:ext cx="2171178" cy="1485900"/>
          </a:xfrm>
          <a:prstGeom prst="rect">
            <a:avLst/>
          </a:prstGeom>
        </p:spPr>
      </p:pic>
    </p:spTree>
    <p:extLst>
      <p:ext uri="{BB962C8B-B14F-4D97-AF65-F5344CB8AC3E}">
        <p14:creationId xmlns:p14="http://schemas.microsoft.com/office/powerpoint/2010/main" val="203109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3" descr="Afbeelding met vogel&#10;&#10;Automatisch gegenereerde beschrijving">
            <a:extLst>
              <a:ext uri="{FF2B5EF4-FFF2-40B4-BE49-F238E27FC236}">
                <a16:creationId xmlns:a16="http://schemas.microsoft.com/office/drawing/2014/main" id="{4A37C05E-8335-422B-AF5E-399E699FE801}"/>
              </a:ext>
            </a:extLst>
          </p:cNvPr>
          <p:cNvPicPr>
            <a:picLocks noChangeAspect="1"/>
          </p:cNvPicPr>
          <p:nvPr/>
        </p:nvPicPr>
        <p:blipFill>
          <a:blip r:embed="rId3"/>
          <a:stretch>
            <a:fillRect/>
          </a:stretch>
        </p:blipFill>
        <p:spPr>
          <a:xfrm>
            <a:off x="772668" y="460870"/>
            <a:ext cx="7562088" cy="751611"/>
          </a:xfrm>
          <a:prstGeom prst="rect">
            <a:avLst/>
          </a:prstGeom>
        </p:spPr>
      </p:pic>
      <p:sp>
        <p:nvSpPr>
          <p:cNvPr id="10" name="Tekstvak 9">
            <a:extLst>
              <a:ext uri="{FF2B5EF4-FFF2-40B4-BE49-F238E27FC236}">
                <a16:creationId xmlns:a16="http://schemas.microsoft.com/office/drawing/2014/main" id="{333AB540-FDFE-4D22-99F0-8B1A4FD09394}"/>
              </a:ext>
            </a:extLst>
          </p:cNvPr>
          <p:cNvSpPr txBox="1"/>
          <p:nvPr/>
        </p:nvSpPr>
        <p:spPr>
          <a:xfrm>
            <a:off x="453379" y="1553789"/>
            <a:ext cx="4588178" cy="3170099"/>
          </a:xfrm>
          <a:prstGeom prst="rect">
            <a:avLst/>
          </a:prstGeom>
          <a:noFill/>
        </p:spPr>
        <p:txBody>
          <a:bodyPr wrap="square" rtlCol="0">
            <a:spAutoFit/>
          </a:bodyPr>
          <a:lstStyle/>
          <a:p>
            <a:pPr lvl="1" defTabSz="685800"/>
            <a:r>
              <a:rPr lang="nl-NL" sz="1600" b="1" dirty="0">
                <a:latin typeface="Arial" panose="020B0604020202020204" pitchFamily="34" charset="0"/>
                <a:cs typeface="Arial" panose="020B0604020202020204" pitchFamily="34" charset="0"/>
              </a:rPr>
              <a:t>Tijdens de Bliksemstage:</a:t>
            </a:r>
            <a:br>
              <a:rPr lang="nl-NL" sz="1600" dirty="0">
                <a:latin typeface="Arial" panose="020B0604020202020204" pitchFamily="34" charset="0"/>
                <a:cs typeface="Arial" panose="020B0604020202020204" pitchFamily="34" charset="0"/>
              </a:rPr>
            </a:br>
            <a:endParaRPr lang="nl-NL" sz="1600" dirty="0">
              <a:latin typeface="Arial" panose="020B0604020202020204" pitchFamily="34" charset="0"/>
              <a:cs typeface="Arial" panose="020B0604020202020204" pitchFamily="34" charset="0"/>
            </a:endParaRPr>
          </a:p>
          <a:p>
            <a:pPr marL="800089" lvl="1"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Ieder groepje gaat samen met een begeleider naar een bedrijf </a:t>
            </a:r>
          </a:p>
          <a:p>
            <a:pPr lvl="1" defTabSz="685800"/>
            <a:r>
              <a:rPr lang="nl-NL" sz="1600" dirty="0">
                <a:latin typeface="Arial" panose="020B0604020202020204" pitchFamily="34" charset="0"/>
                <a:cs typeface="Arial" panose="020B0604020202020204" pitchFamily="34" charset="0"/>
              </a:rPr>
              <a:t>	  (één groepje per bedrijf)</a:t>
            </a:r>
          </a:p>
          <a:p>
            <a:pPr marL="800089" lvl="1"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De Bliksemstage duurt 2,5 uur </a:t>
            </a:r>
            <a:br>
              <a:rPr lang="nl-NL" sz="1600" dirty="0">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(excl. reistijd)</a:t>
            </a:r>
          </a:p>
          <a:p>
            <a:pPr marL="800089" lvl="1"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Vergeet niet om je vragen te stellen!</a:t>
            </a:r>
          </a:p>
          <a:p>
            <a:pPr marL="800089" lvl="1" indent="-342900" defTabSz="685800">
              <a:buFont typeface="Arial" panose="020B0604020202020204" pitchFamily="34" charset="0"/>
              <a:buChar char="•"/>
            </a:pPr>
            <a:r>
              <a:rPr lang="nl-NL" sz="1600" dirty="0">
                <a:latin typeface="Arial" panose="020B0604020202020204" pitchFamily="34" charset="0"/>
                <a:cs typeface="Arial" panose="020B0604020202020204" pitchFamily="34" charset="0"/>
              </a:rPr>
              <a:t>Achteraf kom je terug naar school</a:t>
            </a: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8CE72AFC-5472-4210-B971-BBE57FF99931}"/>
              </a:ext>
            </a:extLst>
          </p:cNvPr>
          <p:cNvSpPr/>
          <p:nvPr/>
        </p:nvSpPr>
        <p:spPr>
          <a:xfrm>
            <a:off x="4047393" y="4231445"/>
            <a:ext cx="4362956" cy="338554"/>
          </a:xfrm>
          <a:prstGeom prst="rect">
            <a:avLst/>
          </a:prstGeom>
        </p:spPr>
        <p:txBody>
          <a:bodyPr wrap="square" anchor="t">
            <a:spAutoFit/>
          </a:bodyPr>
          <a:lstStyle/>
          <a:p>
            <a:pPr algn="r"/>
            <a:r>
              <a:rPr lang="nl-NL" sz="1600" b="1" dirty="0">
                <a:latin typeface="Arial" panose="020B0604020202020204" pitchFamily="34" charset="0"/>
                <a:cs typeface="Arial" panose="020B0604020202020204" pitchFamily="34" charset="0"/>
              </a:rPr>
              <a:t>JINC </a:t>
            </a:r>
            <a:r>
              <a:rPr lang="nl-NL" sz="1600" dirty="0">
                <a:latin typeface="Arial" panose="020B0604020202020204" pitchFamily="34" charset="0"/>
                <a:cs typeface="Arial" panose="020B0604020202020204" pitchFamily="34" charset="0"/>
              </a:rPr>
              <a:t>Bliksemstage</a:t>
            </a:r>
            <a:endParaRPr lang="nl-NL" sz="2000"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D140490D-22CE-4E80-A92D-B6B9084DFFA6}"/>
              </a:ext>
            </a:extLst>
          </p:cNvPr>
          <p:cNvSpPr txBox="1"/>
          <p:nvPr/>
        </p:nvSpPr>
        <p:spPr>
          <a:xfrm>
            <a:off x="872138" y="622477"/>
            <a:ext cx="9143999" cy="461665"/>
          </a:xfrm>
          <a:prstGeom prst="rect">
            <a:avLst/>
          </a:prstGeom>
          <a:noFill/>
        </p:spPr>
        <p:txBody>
          <a:bodyPr wrap="square" rtlCol="0">
            <a:spAutoFit/>
          </a:bodyPr>
          <a:lstStyle/>
          <a:p>
            <a:pPr defTabSz="685800"/>
            <a:r>
              <a:rPr lang="en-US" sz="2400" b="1" dirty="0">
                <a:solidFill>
                  <a:prstClr val="white"/>
                </a:solidFill>
                <a:latin typeface="Arial" panose="020B0604020202020204" pitchFamily="34" charset="0"/>
                <a:cs typeface="Arial" panose="020B0604020202020204" pitchFamily="34" charset="0"/>
              </a:rPr>
              <a:t>Wat </a:t>
            </a:r>
            <a:r>
              <a:rPr lang="en-US" sz="2400" b="1" dirty="0" err="1">
                <a:solidFill>
                  <a:prstClr val="white"/>
                </a:solidFill>
                <a:latin typeface="Arial" panose="020B0604020202020204" pitchFamily="34" charset="0"/>
                <a:cs typeface="Arial" panose="020B0604020202020204" pitchFamily="34" charset="0"/>
              </a:rPr>
              <a:t>kun</a:t>
            </a:r>
            <a:r>
              <a:rPr lang="en-US" sz="2400" b="1" dirty="0">
                <a:solidFill>
                  <a:prstClr val="white"/>
                </a:solidFill>
                <a:latin typeface="Arial" panose="020B0604020202020204" pitchFamily="34" charset="0"/>
                <a:cs typeface="Arial" panose="020B0604020202020204" pitchFamily="34" charset="0"/>
              </a:rPr>
              <a:t> je </a:t>
            </a:r>
            <a:r>
              <a:rPr lang="en-US" sz="2400" b="1" dirty="0" err="1">
                <a:solidFill>
                  <a:prstClr val="white"/>
                </a:solidFill>
                <a:latin typeface="Arial" panose="020B0604020202020204" pitchFamily="34" charset="0"/>
                <a:cs typeface="Arial" panose="020B0604020202020204" pitchFamily="34" charset="0"/>
              </a:rPr>
              <a:t>verwachten</a:t>
            </a:r>
            <a:r>
              <a:rPr lang="en-US" sz="2400" b="1" dirty="0">
                <a:solidFill>
                  <a:prstClr val="white"/>
                </a:solidFill>
                <a:latin typeface="Arial" panose="020B0604020202020204" pitchFamily="34" charset="0"/>
                <a:cs typeface="Arial" panose="020B0604020202020204" pitchFamily="34" charset="0"/>
              </a:rPr>
              <a:t>?</a:t>
            </a:r>
            <a:endParaRPr lang="nl-NL" sz="2400" b="1" dirty="0">
              <a:solidFill>
                <a:prstClr val="white"/>
              </a:solidFill>
              <a:latin typeface="Arial" panose="020B0604020202020204" pitchFamily="34" charset="0"/>
              <a:cs typeface="Arial" panose="020B0604020202020204" pitchFamily="34" charset="0"/>
            </a:endParaRPr>
          </a:p>
        </p:txBody>
      </p:sp>
      <p:pic>
        <p:nvPicPr>
          <p:cNvPr id="2" name="Afbeelding 1" descr="Afbeelding met persoon, person, vasthouden, staand&#10;&#10;Automatisch gegenereerde beschrijving">
            <a:extLst>
              <a:ext uri="{FF2B5EF4-FFF2-40B4-BE49-F238E27FC236}">
                <a16:creationId xmlns:a16="http://schemas.microsoft.com/office/drawing/2014/main" id="{6499311B-60C5-4A4F-9375-36658D6B4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556" y="1720259"/>
            <a:ext cx="3193200" cy="2131746"/>
          </a:xfrm>
          <a:prstGeom prst="rect">
            <a:avLst/>
          </a:prstGeom>
        </p:spPr>
      </p:pic>
    </p:spTree>
    <p:extLst>
      <p:ext uri="{BB962C8B-B14F-4D97-AF65-F5344CB8AC3E}">
        <p14:creationId xmlns:p14="http://schemas.microsoft.com/office/powerpoint/2010/main" val="359872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3" descr="Afbeelding met vogel&#10;&#10;Automatisch gegenereerde beschrijving">
            <a:extLst>
              <a:ext uri="{FF2B5EF4-FFF2-40B4-BE49-F238E27FC236}">
                <a16:creationId xmlns:a16="http://schemas.microsoft.com/office/drawing/2014/main" id="{32F245C5-0324-4CC5-9DAC-ECD4FD3A8A50}"/>
              </a:ext>
            </a:extLst>
          </p:cNvPr>
          <p:cNvPicPr>
            <a:picLocks noChangeAspect="1"/>
          </p:cNvPicPr>
          <p:nvPr/>
        </p:nvPicPr>
        <p:blipFill>
          <a:blip r:embed="rId3"/>
          <a:stretch>
            <a:fillRect/>
          </a:stretch>
        </p:blipFill>
        <p:spPr>
          <a:xfrm>
            <a:off x="772668" y="460870"/>
            <a:ext cx="7562088" cy="751611"/>
          </a:xfrm>
          <a:prstGeom prst="rect">
            <a:avLst/>
          </a:prstGeom>
        </p:spPr>
      </p:pic>
      <p:sp>
        <p:nvSpPr>
          <p:cNvPr id="13" name="Rechthoek 12">
            <a:extLst>
              <a:ext uri="{FF2B5EF4-FFF2-40B4-BE49-F238E27FC236}">
                <a16:creationId xmlns:a16="http://schemas.microsoft.com/office/drawing/2014/main" id="{0F9C0CEE-DC64-43DE-83D8-A69D8333C82E}"/>
              </a:ext>
            </a:extLst>
          </p:cNvPr>
          <p:cNvSpPr/>
          <p:nvPr/>
        </p:nvSpPr>
        <p:spPr>
          <a:xfrm>
            <a:off x="4047393" y="4231445"/>
            <a:ext cx="4362956" cy="338554"/>
          </a:xfrm>
          <a:prstGeom prst="rect">
            <a:avLst/>
          </a:prstGeom>
        </p:spPr>
        <p:txBody>
          <a:bodyPr wrap="square" anchor="t">
            <a:spAutoFit/>
          </a:bodyPr>
          <a:lstStyle/>
          <a:p>
            <a:pPr algn="r"/>
            <a:r>
              <a:rPr lang="nl-NL" sz="1600" b="1" dirty="0">
                <a:latin typeface="Arial" panose="020B0604020202020204" pitchFamily="34" charset="0"/>
                <a:cs typeface="Arial" panose="020B0604020202020204" pitchFamily="34" charset="0"/>
              </a:rPr>
              <a:t>JINC </a:t>
            </a:r>
            <a:r>
              <a:rPr lang="nl-NL" sz="1600" dirty="0">
                <a:latin typeface="Arial" panose="020B0604020202020204" pitchFamily="34" charset="0"/>
                <a:cs typeface="Arial" panose="020B0604020202020204" pitchFamily="34" charset="0"/>
              </a:rPr>
              <a:t>Bliksemstage</a:t>
            </a:r>
            <a:endParaRPr lang="nl-NL" sz="2000" dirty="0">
              <a:latin typeface="Arial" panose="020B0604020202020204" pitchFamily="34" charset="0"/>
              <a:cs typeface="Arial" panose="020B0604020202020204" pitchFamily="34" charset="0"/>
            </a:endParaRPr>
          </a:p>
        </p:txBody>
      </p:sp>
      <p:sp>
        <p:nvSpPr>
          <p:cNvPr id="12" name="Tekstvak 11">
            <a:extLst>
              <a:ext uri="{FF2B5EF4-FFF2-40B4-BE49-F238E27FC236}">
                <a16:creationId xmlns:a16="http://schemas.microsoft.com/office/drawing/2014/main" id="{C179C1F7-22BD-4770-97C1-E2910CCD05CC}"/>
              </a:ext>
            </a:extLst>
          </p:cNvPr>
          <p:cNvSpPr txBox="1"/>
          <p:nvPr/>
        </p:nvSpPr>
        <p:spPr>
          <a:xfrm>
            <a:off x="872138" y="622477"/>
            <a:ext cx="9143999" cy="461665"/>
          </a:xfrm>
          <a:prstGeom prst="rect">
            <a:avLst/>
          </a:prstGeom>
          <a:noFill/>
        </p:spPr>
        <p:txBody>
          <a:bodyPr wrap="square" rtlCol="0">
            <a:spAutoFit/>
          </a:bodyPr>
          <a:lstStyle/>
          <a:p>
            <a:pPr defTabSz="685800"/>
            <a:r>
              <a:rPr lang="en-US" sz="2400" b="1" dirty="0">
                <a:solidFill>
                  <a:prstClr val="white"/>
                </a:solidFill>
                <a:latin typeface="Arial" panose="020B0604020202020204" pitchFamily="34" charset="0"/>
                <a:cs typeface="Arial" panose="020B0604020202020204" pitchFamily="34" charset="0"/>
              </a:rPr>
              <a:t>Wat </a:t>
            </a:r>
            <a:r>
              <a:rPr lang="en-US" sz="2400" b="1" dirty="0" err="1">
                <a:solidFill>
                  <a:prstClr val="white"/>
                </a:solidFill>
                <a:latin typeface="Arial" panose="020B0604020202020204" pitchFamily="34" charset="0"/>
                <a:cs typeface="Arial" panose="020B0604020202020204" pitchFamily="34" charset="0"/>
              </a:rPr>
              <a:t>kun</a:t>
            </a:r>
            <a:r>
              <a:rPr lang="en-US" sz="2400" b="1" dirty="0">
                <a:solidFill>
                  <a:prstClr val="white"/>
                </a:solidFill>
                <a:latin typeface="Arial" panose="020B0604020202020204" pitchFamily="34" charset="0"/>
                <a:cs typeface="Arial" panose="020B0604020202020204" pitchFamily="34" charset="0"/>
              </a:rPr>
              <a:t> je </a:t>
            </a:r>
            <a:r>
              <a:rPr lang="en-US" sz="2400" b="1" dirty="0" err="1">
                <a:solidFill>
                  <a:prstClr val="white"/>
                </a:solidFill>
                <a:latin typeface="Arial" panose="020B0604020202020204" pitchFamily="34" charset="0"/>
                <a:cs typeface="Arial" panose="020B0604020202020204" pitchFamily="34" charset="0"/>
              </a:rPr>
              <a:t>verwachten</a:t>
            </a:r>
            <a:r>
              <a:rPr lang="en-US" sz="2400" b="1" dirty="0">
                <a:solidFill>
                  <a:prstClr val="white"/>
                </a:solidFill>
                <a:latin typeface="Arial" panose="020B0604020202020204" pitchFamily="34" charset="0"/>
                <a:cs typeface="Arial" panose="020B0604020202020204" pitchFamily="34" charset="0"/>
              </a:rPr>
              <a:t>?</a:t>
            </a:r>
            <a:endParaRPr lang="nl-NL" sz="2400" b="1" dirty="0">
              <a:solidFill>
                <a:prstClr val="white"/>
              </a:solidFill>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CE92BDD9-1F47-4051-B1EF-8B985A3B7F82}"/>
              </a:ext>
            </a:extLst>
          </p:cNvPr>
          <p:cNvSpPr txBox="1"/>
          <p:nvPr/>
        </p:nvSpPr>
        <p:spPr>
          <a:xfrm>
            <a:off x="348875" y="1671671"/>
            <a:ext cx="7684782" cy="2431435"/>
          </a:xfrm>
          <a:prstGeom prst="rect">
            <a:avLst/>
          </a:prstGeom>
          <a:noFill/>
        </p:spPr>
        <p:txBody>
          <a:bodyPr wrap="square" rtlCol="0">
            <a:spAutoFit/>
          </a:bodyPr>
          <a:lstStyle/>
          <a:p>
            <a:pPr lvl="1" defTabSz="685800"/>
            <a:r>
              <a:rPr lang="nl-NL" sz="1600" b="1" dirty="0">
                <a:latin typeface="Arial" panose="020B0604020202020204" pitchFamily="34" charset="0"/>
                <a:cs typeface="Arial" panose="020B0604020202020204" pitchFamily="34" charset="0"/>
              </a:rPr>
              <a:t>Na de Bliksemstage:</a:t>
            </a:r>
            <a:br>
              <a:rPr lang="nl-NL" sz="1600" dirty="0">
                <a:latin typeface="Arial" panose="020B0604020202020204" pitchFamily="34" charset="0"/>
                <a:cs typeface="Arial" panose="020B0604020202020204" pitchFamily="34" charset="0"/>
              </a:rPr>
            </a:br>
            <a:endParaRPr lang="nl-NL" sz="1600" dirty="0">
              <a:latin typeface="Arial" panose="020B0604020202020204" pitchFamily="34" charset="0"/>
              <a:cs typeface="Arial" panose="020B0604020202020204" pitchFamily="34" charset="0"/>
            </a:endParaRPr>
          </a:p>
          <a:p>
            <a:pPr lvl="1" algn="just" defTabSz="685800"/>
            <a:r>
              <a:rPr lang="nl-NL" sz="1600" dirty="0">
                <a:latin typeface="Arial" panose="020B0604020202020204" pitchFamily="34" charset="0"/>
                <a:cs typeface="Arial" panose="020B0604020202020204" pitchFamily="34" charset="0"/>
              </a:rPr>
              <a:t>•	Op school bespreken we de Bliksemstage na: Wat vonden jullie ervan?</a:t>
            </a:r>
          </a:p>
          <a:p>
            <a:pPr lvl="1" algn="just" defTabSz="685800"/>
            <a:r>
              <a:rPr lang="nl-NL" sz="1600" dirty="0">
                <a:latin typeface="Arial" panose="020B0604020202020204" pitchFamily="34" charset="0"/>
                <a:cs typeface="Arial" panose="020B0604020202020204" pitchFamily="34" charset="0"/>
              </a:rPr>
              <a:t>•	We reflecteren op onze ervaringen door middel van een paar opdrachten</a:t>
            </a:r>
          </a:p>
          <a:p>
            <a:pPr lvl="1" algn="just" defTabSz="685800"/>
            <a:r>
              <a:rPr lang="nl-NL" sz="1600" dirty="0">
                <a:latin typeface="Arial" panose="020B0604020202020204" pitchFamily="34" charset="0"/>
                <a:cs typeface="Arial" panose="020B0604020202020204" pitchFamily="34" charset="0"/>
              </a:rPr>
              <a:t>•	Door te reflecteren op de Bliksemstage kom je erachter of het bedrijf en het 	type werk bij je past.</a:t>
            </a: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a:p>
            <a:pPr algn="r" defTabSz="685800"/>
            <a:endParaRPr lang="nl-N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53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53A93F-B649-4737-8584-D3BD6479364F}"/>
              </a:ext>
            </a:extLst>
          </p:cNvPr>
          <p:cNvSpPr txBox="1">
            <a:spLocks/>
          </p:cNvSpPr>
          <p:nvPr/>
        </p:nvSpPr>
        <p:spPr>
          <a:xfrm>
            <a:off x="672083" y="594980"/>
            <a:ext cx="7799833" cy="3419236"/>
          </a:xfrm>
          <a:prstGeom prst="rect">
            <a:avLst/>
          </a:prstGeom>
          <a:solidFill>
            <a:srgbClr val="00A39D"/>
          </a:solidFill>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700" indent="-12700"/>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endParaRPr lang="nl-NL" sz="2400">
              <a:solidFill>
                <a:srgbClr val="3C0066"/>
              </a:solidFill>
            </a:endParaRPr>
          </a:p>
        </p:txBody>
      </p:sp>
      <p:sp>
        <p:nvSpPr>
          <p:cNvPr id="3" name="Tekstvak 2">
            <a:extLst>
              <a:ext uri="{FF2B5EF4-FFF2-40B4-BE49-F238E27FC236}">
                <a16:creationId xmlns:a16="http://schemas.microsoft.com/office/drawing/2014/main" id="{FDCEEC80-C4E1-4EAD-8757-626DCF2E7B43}"/>
              </a:ext>
            </a:extLst>
          </p:cNvPr>
          <p:cNvSpPr txBox="1"/>
          <p:nvPr/>
        </p:nvSpPr>
        <p:spPr>
          <a:xfrm>
            <a:off x="1803548" y="1911927"/>
            <a:ext cx="5536904" cy="646331"/>
          </a:xfrm>
          <a:prstGeom prst="rect">
            <a:avLst/>
          </a:prstGeom>
          <a:noFill/>
        </p:spPr>
        <p:txBody>
          <a:bodyPr wrap="square" rtlCol="0">
            <a:spAutoFit/>
          </a:bodyPr>
          <a:lstStyle/>
          <a:p>
            <a:pPr defTabSz="685800"/>
            <a:r>
              <a:rPr lang="en-US" sz="3600" b="1" dirty="0" err="1">
                <a:solidFill>
                  <a:prstClr val="white"/>
                </a:solidFill>
                <a:latin typeface="Arial" panose="020B0604020202020204" pitchFamily="34" charset="0"/>
                <a:cs typeface="Arial" panose="020B0604020202020204" pitchFamily="34" charset="0"/>
              </a:rPr>
              <a:t>Vragen</a:t>
            </a:r>
            <a:r>
              <a:rPr lang="en-US" sz="3600" b="1" dirty="0">
                <a:solidFill>
                  <a:prstClr val="white"/>
                </a:solidFill>
                <a:latin typeface="Arial" panose="020B0604020202020204" pitchFamily="34" charset="0"/>
                <a:cs typeface="Arial" panose="020B0604020202020204" pitchFamily="34" charset="0"/>
              </a:rPr>
              <a:t>?</a:t>
            </a:r>
            <a:endParaRPr lang="nl-NL" sz="3600" b="1" dirty="0">
              <a:solidFill>
                <a:prstClr val="white"/>
              </a:solidFill>
              <a:latin typeface="Arial" panose="020B0604020202020204" pitchFamily="34" charset="0"/>
              <a:cs typeface="Arial" panose="020B0604020202020204" pitchFamily="34" charset="0"/>
            </a:endParaRPr>
          </a:p>
        </p:txBody>
      </p:sp>
      <p:pic>
        <p:nvPicPr>
          <p:cNvPr id="6" name="Afbeelding 5" descr="Afbeelding met speelgoed&#10;&#10;Automatisch gegenereerde beschrijving">
            <a:extLst>
              <a:ext uri="{FF2B5EF4-FFF2-40B4-BE49-F238E27FC236}">
                <a16:creationId xmlns:a16="http://schemas.microsoft.com/office/drawing/2014/main" id="{9BA52AF1-785F-4A66-93E4-35DA4CE9C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78" y="2235092"/>
            <a:ext cx="2617874" cy="1789432"/>
          </a:xfrm>
          <a:prstGeom prst="rect">
            <a:avLst/>
          </a:prstGeom>
        </p:spPr>
      </p:pic>
      <p:sp>
        <p:nvSpPr>
          <p:cNvPr id="10" name="Rechthoekige driehoek 9">
            <a:extLst>
              <a:ext uri="{FF2B5EF4-FFF2-40B4-BE49-F238E27FC236}">
                <a16:creationId xmlns:a16="http://schemas.microsoft.com/office/drawing/2014/main" id="{5718DD20-AAA6-4A0F-8F3F-FD4EC5C4E0D5}"/>
              </a:ext>
            </a:extLst>
          </p:cNvPr>
          <p:cNvSpPr/>
          <p:nvPr/>
        </p:nvSpPr>
        <p:spPr>
          <a:xfrm rot="16200000">
            <a:off x="6859892" y="2402192"/>
            <a:ext cx="1612024" cy="1612024"/>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pic>
        <p:nvPicPr>
          <p:cNvPr id="11" name="Afbeelding 10" descr="Afbeelding met tekening&#10;&#10;Automatisch gegenereerde beschrijving">
            <a:extLst>
              <a:ext uri="{FF2B5EF4-FFF2-40B4-BE49-F238E27FC236}">
                <a16:creationId xmlns:a16="http://schemas.microsoft.com/office/drawing/2014/main" id="{42EA1D17-8AA3-4928-9AEA-6D31BA0068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083" y="4014216"/>
            <a:ext cx="1696031" cy="612648"/>
          </a:xfrm>
          <a:prstGeom prst="rect">
            <a:avLst/>
          </a:prstGeom>
        </p:spPr>
      </p:pic>
    </p:spTree>
    <p:extLst>
      <p:ext uri="{BB962C8B-B14F-4D97-AF65-F5344CB8AC3E}">
        <p14:creationId xmlns:p14="http://schemas.microsoft.com/office/powerpoint/2010/main" val="2557541502"/>
      </p:ext>
    </p:extLst>
  </p:cSld>
  <p:clrMapOvr>
    <a:masterClrMapping/>
  </p:clrMapOvr>
</p:sld>
</file>

<file path=ppt/theme/theme1.xml><?xml version="1.0" encoding="utf-8"?>
<a:theme xmlns:a="http://schemas.openxmlformats.org/drawingml/2006/main" name="1_TBW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BW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0eb0ecd-ab38-45a4-b873-dc30afbee3e7">
      <UserInfo>
        <DisplayName>Winny van Rijswijk</DisplayName>
        <AccountId>3107</AccountId>
        <AccountType/>
      </UserInfo>
      <UserInfo>
        <DisplayName>Sanne Berlemon</DisplayName>
        <AccountId>2653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F130C43F3434F80875383A45DAACD" ma:contentTypeVersion="11" ma:contentTypeDescription="Een nieuw document maken." ma:contentTypeScope="" ma:versionID="aabb10672764ee0bd2a4848d9b65a768">
  <xsd:schema xmlns:xsd="http://www.w3.org/2001/XMLSchema" xmlns:xs="http://www.w3.org/2001/XMLSchema" xmlns:p="http://schemas.microsoft.com/office/2006/metadata/properties" xmlns:ns3="c8f4357d-5511-493b-a181-880bcdc592e2" xmlns:ns4="60eb0ecd-ab38-45a4-b873-dc30afbee3e7" targetNamespace="http://schemas.microsoft.com/office/2006/metadata/properties" ma:root="true" ma:fieldsID="40c10f1ed5d182816a980d43ef3ae785" ns3:_="" ns4:_="">
    <xsd:import namespace="c8f4357d-5511-493b-a181-880bcdc592e2"/>
    <xsd:import namespace="60eb0ecd-ab38-45a4-b873-dc30afbee3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4357d-5511-493b-a181-880bcdc592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eb0ecd-ab38-45a4-b873-dc30afbee3e7"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9463BF-4E01-491D-89AC-1F7EA2058D4E}">
  <ds:schemaRefs>
    <ds:schemaRef ds:uri="http://schemas.microsoft.com/sharepoint/v3/contenttype/forms"/>
  </ds:schemaRefs>
</ds:datastoreItem>
</file>

<file path=customXml/itemProps2.xml><?xml version="1.0" encoding="utf-8"?>
<ds:datastoreItem xmlns:ds="http://schemas.openxmlformats.org/officeDocument/2006/customXml" ds:itemID="{8EE771D0-4F68-47BA-8C67-DA7F42EA82AB}">
  <ds:schemaRefs>
    <ds:schemaRef ds:uri="http://purl.org/dc/dcmitype/"/>
    <ds:schemaRef ds:uri="http://schemas.microsoft.com/office/2006/documentManagement/types"/>
    <ds:schemaRef ds:uri="http://purl.org/dc/elements/1.1/"/>
    <ds:schemaRef ds:uri="http://schemas.microsoft.com/office/2006/metadata/properties"/>
    <ds:schemaRef ds:uri="60eb0ecd-ab38-45a4-b873-dc30afbee3e7"/>
    <ds:schemaRef ds:uri="http://purl.org/dc/terms/"/>
    <ds:schemaRef ds:uri="http://schemas.openxmlformats.org/package/2006/metadata/core-properties"/>
    <ds:schemaRef ds:uri="http://schemas.microsoft.com/office/infopath/2007/PartnerControls"/>
    <ds:schemaRef ds:uri="c8f4357d-5511-493b-a181-880bcdc592e2"/>
    <ds:schemaRef ds:uri="http://www.w3.org/XML/1998/namespace"/>
  </ds:schemaRefs>
</ds:datastoreItem>
</file>

<file path=customXml/itemProps3.xml><?xml version="1.0" encoding="utf-8"?>
<ds:datastoreItem xmlns:ds="http://schemas.openxmlformats.org/officeDocument/2006/customXml" ds:itemID="{A40CEB8C-6EE3-4E93-8AD0-AADFC2686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4357d-5511-493b-a181-880bcdc592e2"/>
    <ds:schemaRef ds:uri="60eb0ecd-ab38-45a4-b873-dc30afbee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47037</TotalTime>
  <Words>434</Words>
  <Application>Microsoft Office PowerPoint</Application>
  <PresentationFormat>Diavoorstelling (16:9)</PresentationFormat>
  <Paragraphs>69</Paragraphs>
  <Slides>9</Slides>
  <Notes>7</Notes>
  <HiddenSlides>0</HiddenSlides>
  <MMClips>1</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9</vt:i4>
      </vt:variant>
    </vt:vector>
  </HeadingPairs>
  <TitlesOfParts>
    <vt:vector size="20" baseType="lpstr">
      <vt:lpstr>Aeroport</vt:lpstr>
      <vt:lpstr>Arial</vt:lpstr>
      <vt:lpstr>Calibri</vt:lpstr>
      <vt:lpstr>Calibri Light</vt:lpstr>
      <vt:lpstr>Helvetica</vt:lpstr>
      <vt:lpstr>Segoe UI</vt:lpstr>
      <vt:lpstr>Sketch Rockwell</vt:lpstr>
      <vt:lpstr>Wingdings</vt:lpstr>
      <vt:lpstr>1_TBWA</vt:lpstr>
      <vt:lpstr>2_TBWA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Djenna Gomis</dc:creator>
  <cp:lastModifiedBy>Lieve Voetman</cp:lastModifiedBy>
  <cp:revision>27</cp:revision>
  <dcterms:modified xsi:type="dcterms:W3CDTF">2020-08-06T09:47:01Z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0x010100C41F130C43F3434F80875383A45DAACD</vt:lpwstr>
  </property>
  <property fmtid="{D5CDD505-2E9C-101B-9397-08002B2CF9AE}" pid="3" name="_dlc_DocIdItemGuid">
    <vt:lpwstr>bac0b745-002f-4f76-b434-98b92d72ba68</vt:lpwstr>
  </property>
  <property fmtid="{D5CDD505-2E9C-101B-9397-08002B2CF9AE}" pid="4" name="xd_ProgID">
    <vt:lpwstr/>
  </property>
  <property fmtid="{D5CDD505-2E9C-101B-9397-08002B2CF9AE}" pid="5" name="_dlc_DocId">
    <vt:lpwstr>5KVVAM5XS4HE-249453240-53399</vt:lpwstr>
  </property>
  <property fmtid="{D5CDD505-2E9C-101B-9397-08002B2CF9AE}" pid="6" name="Kwaliteit - Communicatie-uiting">
    <vt:lpwstr>252;#Digitaal|a967ef76-f89c-41ca-b86d-0b508555a7e7</vt:lpwstr>
  </property>
  <property fmtid="{D5CDD505-2E9C-101B-9397-08002B2CF9AE}" pid="7" name="ComplianceAssetId">
    <vt:lpwstr/>
  </property>
  <property fmtid="{D5CDD505-2E9C-101B-9397-08002B2CF9AE}" pid="8" name="TemplateUrl">
    <vt:lpwstr/>
  </property>
  <property fmtid="{D5CDD505-2E9C-101B-9397-08002B2CF9AE}" pid="9" name="Vestiging">
    <vt:lpwstr>45;#Landelijk|8e67b87a-43af-4d5a-9c00-76c7a13eaeff</vt:lpwstr>
  </property>
  <property fmtid="{D5CDD505-2E9C-101B-9397-08002B2CF9AE}" pid="10" name="Onderwerp - Communicatieuiting">
    <vt:lpwstr>1448;#Presentatie|9876b65d-cb3e-492c-9d66-a284bf929790</vt:lpwstr>
  </property>
  <property fmtid="{D5CDD505-2E9C-101B-9397-08002B2CF9AE}" pid="11" name="_dlc_DocIdUrl">
    <vt:lpwstr>https://jinc053.sharepoint.com/sites/JINC%20Communicatie/_layouts/15/DocIdRedir.aspx?ID=5KVVAM5XS4HE-249453240-53399, 5KVVAM5XS4HE-249453240-53399</vt:lpwstr>
  </property>
  <property fmtid="{D5CDD505-2E9C-101B-9397-08002B2CF9AE}" pid="12" name="Jaar">
    <vt:lpwstr>39;#2018|394bb2ee-261b-4768-ac13-219f4f229561</vt:lpwstr>
  </property>
  <property fmtid="{D5CDD505-2E9C-101B-9397-08002B2CF9AE}" pid="13" name="xd_Signature">
    <vt:bool>false</vt:bool>
  </property>
  <property fmtid="{D5CDD505-2E9C-101B-9397-08002B2CF9AE}" pid="14" name="AuthorIds_UIVersion_13824">
    <vt:lpwstr>2595</vt:lpwstr>
  </property>
  <property fmtid="{D5CDD505-2E9C-101B-9397-08002B2CF9AE}" pid="15" name="AuthorIds_UIVersion_15360">
    <vt:lpwstr>2595</vt:lpwstr>
  </property>
  <property fmtid="{D5CDD505-2E9C-101B-9397-08002B2CF9AE}" pid="16" name="AuthorIds_UIVersion_15872">
    <vt:lpwstr>42</vt:lpwstr>
  </property>
  <property fmtid="{D5CDD505-2E9C-101B-9397-08002B2CF9AE}" pid="17" name="AuthorIds_UIVersion_16384">
    <vt:lpwstr>42</vt:lpwstr>
  </property>
  <property fmtid="{D5CDD505-2E9C-101B-9397-08002B2CF9AE}" pid="18" name="AuthorIds_UIVersion_16896">
    <vt:lpwstr>42</vt:lpwstr>
  </property>
</Properties>
</file>