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434" r:id="rId5"/>
    <p:sldId id="423" r:id="rId6"/>
    <p:sldId id="424" r:id="rId7"/>
    <p:sldId id="407" r:id="rId8"/>
    <p:sldId id="275" r:id="rId9"/>
    <p:sldId id="425" r:id="rId10"/>
    <p:sldId id="427" r:id="rId11"/>
    <p:sldId id="426" r:id="rId12"/>
    <p:sldId id="428" r:id="rId13"/>
    <p:sldId id="430" r:id="rId14"/>
    <p:sldId id="431" r:id="rId15"/>
    <p:sldId id="433"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614F4-38B6-4BDE-8405-851CF42C69DB}" v="3" dt="2021-04-08T09:06:01.98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94688"/>
  </p:normalViewPr>
  <p:slideViewPr>
    <p:cSldViewPr snapToGrid="0" snapToObjects="1">
      <p:cViewPr varScale="1">
        <p:scale>
          <a:sx n="62" d="100"/>
          <a:sy n="62" d="100"/>
        </p:scale>
        <p:origin x="8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BA49D-E106-45D6-9B46-9E932FB20AE3}" type="datetimeFigureOut">
              <a:rPr lang="nl-NL" smtClean="0"/>
              <a:t>29-4-2021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9D4B2-5168-47EB-B040-BDE7E0DE0232}" type="slidenum">
              <a:rPr lang="nl-NL" smtClean="0"/>
              <a:t>‹nr.›</a:t>
            </a:fld>
            <a:endParaRPr lang="nl-NL"/>
          </a:p>
        </p:txBody>
      </p:sp>
    </p:spTree>
    <p:extLst>
      <p:ext uri="{BB962C8B-B14F-4D97-AF65-F5344CB8AC3E}">
        <p14:creationId xmlns:p14="http://schemas.microsoft.com/office/powerpoint/2010/main" val="282433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kern="1200" dirty="0">
                <a:solidFill>
                  <a:schemeClr val="tx1"/>
                </a:solidFill>
                <a:effectLst/>
                <a:latin typeface="+mn-lt"/>
                <a:ea typeface="+mn-ea"/>
                <a:cs typeface="+mn-cs"/>
              </a:rPr>
              <a:t>Een Bliksemstage is een bedrijfsbezoek van één dagdeel. Leerlingen nemen dan een kijkje achter de schermen van een bedrijf en mogen zelf even meewerken door middel van een praktische opdracht.</a:t>
            </a:r>
          </a:p>
          <a:p>
            <a:r>
              <a:rPr lang="nl-NL" sz="1200" b="0" i="0" u="none" strike="noStrike" kern="1200" dirty="0">
                <a:solidFill>
                  <a:schemeClr val="tx1"/>
                </a:solidFill>
                <a:effectLst/>
                <a:latin typeface="+mn-lt"/>
                <a:ea typeface="+mn-ea"/>
                <a:cs typeface="+mn-cs"/>
              </a:rPr>
              <a:t>Door de Bliksemstage krijgen de leerlingen een beeld van de verschillende beroepen die voorkomen in het bedrijf én van hun eigen interesses en kwaliteiten. Uiteraard helpt deze kennis bij het maken van een keuze voor een profiel en vervolgopleiding. Daarnaast krijgen de leerlingen de kans om hun horizon te verbreden en op een plek te komen waar ze anders niet snel zouden komen. Dit is goed voor hun oriëntatie op de wereld en hun toekomst.</a:t>
            </a:r>
          </a:p>
          <a:p>
            <a:pPr defTabSz="685800"/>
            <a:endParaRPr lang="nl-NL" sz="80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800" dirty="0">
              <a:solidFill>
                <a:prstClr val="white">
                  <a:lumMod val="95000"/>
                </a:prstClr>
              </a:solidFill>
              <a:latin typeface="Arial" panose="020B060402020202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3</a:t>
            </a:fld>
            <a:endParaRPr lang="nl-NL"/>
          </a:p>
        </p:txBody>
      </p:sp>
    </p:spTree>
    <p:extLst>
      <p:ext uri="{BB962C8B-B14F-4D97-AF65-F5344CB8AC3E}">
        <p14:creationId xmlns:p14="http://schemas.microsoft.com/office/powerpoint/2010/main" val="183281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4</a:t>
            </a:fld>
            <a:endParaRPr lang="nl-NL"/>
          </a:p>
        </p:txBody>
      </p:sp>
    </p:spTree>
    <p:extLst>
      <p:ext uri="{BB962C8B-B14F-4D97-AF65-F5344CB8AC3E}">
        <p14:creationId xmlns:p14="http://schemas.microsoft.com/office/powerpoint/2010/main" val="2393918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0634B86-584E-4D28-A5C1-A7C278A02BB1}" type="slidenum">
              <a:rPr lang="nl-NL" smtClean="0"/>
              <a:t>5</a:t>
            </a:fld>
            <a:endParaRPr lang="nl-NL" dirty="0"/>
          </a:p>
        </p:txBody>
      </p:sp>
    </p:spTree>
    <p:extLst>
      <p:ext uri="{BB962C8B-B14F-4D97-AF65-F5344CB8AC3E}">
        <p14:creationId xmlns:p14="http://schemas.microsoft.com/office/powerpoint/2010/main" val="391589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Geef</a:t>
            </a:r>
            <a:r>
              <a:rPr lang="en-US" dirty="0"/>
              <a:t> </a:t>
            </a:r>
            <a:r>
              <a:rPr lang="en-US" dirty="0" err="1"/>
              <a:t>leerlingen</a:t>
            </a:r>
            <a:r>
              <a:rPr lang="en-US" dirty="0"/>
              <a:t> </a:t>
            </a:r>
            <a:r>
              <a:rPr lang="en-US" dirty="0" err="1"/>
              <a:t>hier</a:t>
            </a:r>
            <a:r>
              <a:rPr lang="en-US" dirty="0"/>
              <a:t> ca. 5 </a:t>
            </a:r>
            <a:r>
              <a:rPr lang="en-US" dirty="0" err="1"/>
              <a:t>minuten</a:t>
            </a:r>
            <a:r>
              <a:rPr lang="en-US" dirty="0"/>
              <a:t> de </a:t>
            </a:r>
            <a:r>
              <a:rPr lang="en-US" dirty="0" err="1"/>
              <a:t>tijd</a:t>
            </a:r>
            <a:r>
              <a:rPr lang="en-US" dirty="0"/>
              <a:t> </a:t>
            </a:r>
            <a:r>
              <a:rPr lang="en-US" dirty="0" err="1"/>
              <a:t>voor</a:t>
            </a:r>
            <a:r>
              <a:rPr lang="en-US" dirty="0"/>
              <a:t>.</a:t>
            </a:r>
            <a:endParaRPr lang="nl-NL" dirty="0"/>
          </a:p>
        </p:txBody>
      </p:sp>
      <p:sp>
        <p:nvSpPr>
          <p:cNvPr id="4" name="Tijdelijke aanduiding voor dianummer 3"/>
          <p:cNvSpPr>
            <a:spLocks noGrp="1"/>
          </p:cNvSpPr>
          <p:nvPr>
            <p:ph type="sldNum" sz="quarter" idx="5"/>
          </p:nvPr>
        </p:nvSpPr>
        <p:spPr/>
        <p:txBody>
          <a:bodyPr/>
          <a:lstStyle/>
          <a:p>
            <a:fld id="{8C19D4B2-5168-47EB-B040-BDE7E0DE0232}" type="slidenum">
              <a:rPr lang="nl-NL" smtClean="0"/>
              <a:t>6</a:t>
            </a:fld>
            <a:endParaRPr lang="nl-NL"/>
          </a:p>
        </p:txBody>
      </p:sp>
    </p:spTree>
    <p:extLst>
      <p:ext uri="{BB962C8B-B14F-4D97-AF65-F5344CB8AC3E}">
        <p14:creationId xmlns:p14="http://schemas.microsoft.com/office/powerpoint/2010/main" val="281336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Vertel dat je beroepen kunt onderverdelen in beroepsgroepen. Dit noem je ook wel sectoren.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Een sector zegt iets over het soort werk, bijvoorbeeld of je mensen verzorgt of juist met dieren of planten werkt. Het kan handig zijn om beroepen in groepen te verdelen, omdat je dan beter weet welke kanten je op kunt gaan als je een bepaalde richting of studie kiest. Toch kunnen de beroepen binnen een sector nog erg van elkaar verschillen. In de techniek kun je een huis bouwen, maar ook met computers werken.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Om te weten bij welke sector een beroep hoort, moet je goed weten wat voor werk je doet met dat beroep. Tijdens de Bliksemstage is het dus goed om dit te vragen aan de mensen die bij het bedrijf werken.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8C19D4B2-5168-47EB-B040-BDE7E0DE0232}" type="slidenum">
              <a:rPr lang="nl-NL" smtClean="0"/>
              <a:t>7</a:t>
            </a:fld>
            <a:endParaRPr lang="nl-NL"/>
          </a:p>
        </p:txBody>
      </p:sp>
    </p:spTree>
    <p:extLst>
      <p:ext uri="{BB962C8B-B14F-4D97-AF65-F5344CB8AC3E}">
        <p14:creationId xmlns:p14="http://schemas.microsoft.com/office/powerpoint/2010/main" val="37411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Je kunt soms binnen 1 bedrijf beroepen uit verschillende sectoren vinden. Denk bijvoorbeeld aan een ziekenhuis. Kunnen de leerlingen de sector noemen bij de volgende beroepen in het ziekenhuis?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8C19D4B2-5168-47EB-B040-BDE7E0DE0232}" type="slidenum">
              <a:rPr lang="nl-NL" smtClean="0"/>
              <a:t>8</a:t>
            </a:fld>
            <a:endParaRPr lang="nl-NL"/>
          </a:p>
        </p:txBody>
      </p:sp>
    </p:spTree>
    <p:extLst>
      <p:ext uri="{BB962C8B-B14F-4D97-AF65-F5344CB8AC3E}">
        <p14:creationId xmlns:p14="http://schemas.microsoft.com/office/powerpoint/2010/main" val="252324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C19D4B2-5168-47EB-B040-BDE7E0DE0232}" type="slidenum">
              <a:rPr lang="nl-NL" smtClean="0"/>
              <a:t>9</a:t>
            </a:fld>
            <a:endParaRPr lang="nl-NL"/>
          </a:p>
        </p:txBody>
      </p:sp>
    </p:spTree>
    <p:extLst>
      <p:ext uri="{BB962C8B-B14F-4D97-AF65-F5344CB8AC3E}">
        <p14:creationId xmlns:p14="http://schemas.microsoft.com/office/powerpoint/2010/main" val="104340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Geef leerlingen 2 minuten de tijd om bij </a:t>
            </a:r>
            <a:r>
              <a:rPr lang="nl-NL" sz="1800" dirty="0">
                <a:solidFill>
                  <a:srgbClr val="4472C4"/>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opdracht 2b</a:t>
            </a:r>
            <a:r>
              <a:rPr lang="nl-NL"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een beroep op te schrijven en 2 minuten om hun beroep bij de juiste sector te leggen.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Als alle beroepen liggen, bespreek je welke beroepen er bij welke sector liggen. Vraag: wie twijfelde bij welke sector zijn/haar beroep ligt? Bespreek met de klas of ze de beroepen vinden passen bij de sector of dat er nog twijfel bestaat.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8C19D4B2-5168-47EB-B040-BDE7E0DE0232}" type="slidenum">
              <a:rPr lang="nl-NL" smtClean="0"/>
              <a:t>11</a:t>
            </a:fld>
            <a:endParaRPr lang="nl-NL"/>
          </a:p>
        </p:txBody>
      </p:sp>
    </p:spTree>
    <p:extLst>
      <p:ext uri="{BB962C8B-B14F-4D97-AF65-F5344CB8AC3E}">
        <p14:creationId xmlns:p14="http://schemas.microsoft.com/office/powerpoint/2010/main" val="2233460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ideo" Target="https://www.youtube.com/embed/Nbl30NsDBoM?feature=oembed" TargetMode="Externa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862CFB19-19D8-F349-855E-6EFEB7EB774B}"/>
              </a:ext>
            </a:extLst>
          </p:cNvPr>
          <p:cNvSpPr/>
          <p:nvPr userDrawn="1"/>
        </p:nvSpPr>
        <p:spPr>
          <a:xfrm>
            <a:off x="1924836" y="459602"/>
            <a:ext cx="9702693" cy="5209661"/>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29E"/>
          </a:solidFill>
        </p:spPr>
        <p:txBody>
          <a:bodyPr wrap="square" lIns="0" tIns="0" rIns="0" bIns="0" rtlCol="0"/>
          <a:lstStyle/>
          <a:p>
            <a:endParaRPr/>
          </a:p>
        </p:txBody>
      </p:sp>
      <p:sp>
        <p:nvSpPr>
          <p:cNvPr id="8" name="object 2">
            <a:extLst>
              <a:ext uri="{FF2B5EF4-FFF2-40B4-BE49-F238E27FC236}">
                <a16:creationId xmlns:a16="http://schemas.microsoft.com/office/drawing/2014/main" id="{F556888C-172E-564E-B10E-F948B6D0C904}"/>
              </a:ext>
            </a:extLst>
          </p:cNvPr>
          <p:cNvSpPr/>
          <p:nvPr userDrawn="1"/>
        </p:nvSpPr>
        <p:spPr>
          <a:xfrm>
            <a:off x="327634" y="5666389"/>
            <a:ext cx="1610219" cy="581333"/>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dirty="0"/>
          </a:p>
        </p:txBody>
      </p:sp>
      <p:sp>
        <p:nvSpPr>
          <p:cNvPr id="9" name="object 3">
            <a:extLst>
              <a:ext uri="{FF2B5EF4-FFF2-40B4-BE49-F238E27FC236}">
                <a16:creationId xmlns:a16="http://schemas.microsoft.com/office/drawing/2014/main" id="{BC90273C-D7D1-914A-ADEC-593BB467612C}"/>
              </a:ext>
            </a:extLst>
          </p:cNvPr>
          <p:cNvSpPr/>
          <p:nvPr userDrawn="1"/>
        </p:nvSpPr>
        <p:spPr>
          <a:xfrm>
            <a:off x="417710" y="5737933"/>
            <a:ext cx="861509" cy="432000"/>
          </a:xfrm>
          <a:prstGeom prst="rect">
            <a:avLst/>
          </a:prstGeom>
          <a:blipFill>
            <a:blip r:embed="rId2" cstate="print"/>
            <a:stretch>
              <a:fillRect/>
            </a:stretch>
          </a:blipFill>
        </p:spPr>
        <p:txBody>
          <a:bodyPr wrap="square" lIns="0" tIns="0" rIns="0" bIns="0" rtlCol="0"/>
          <a:lstStyle/>
          <a:p>
            <a:endParaRPr dirty="0"/>
          </a:p>
        </p:txBody>
      </p:sp>
      <p:sp>
        <p:nvSpPr>
          <p:cNvPr id="10" name="object 5">
            <a:extLst>
              <a:ext uri="{FF2B5EF4-FFF2-40B4-BE49-F238E27FC236}">
                <a16:creationId xmlns:a16="http://schemas.microsoft.com/office/drawing/2014/main" id="{BB6821BC-329B-3A43-84EA-6CD0CEE91E0D}"/>
              </a:ext>
            </a:extLst>
          </p:cNvPr>
          <p:cNvSpPr/>
          <p:nvPr userDrawn="1"/>
        </p:nvSpPr>
        <p:spPr>
          <a:xfrm>
            <a:off x="0" y="459603"/>
            <a:ext cx="1924836" cy="521253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rgbClr val="76B82A"/>
          </a:solidFill>
        </p:spPr>
        <p:txBody>
          <a:bodyPr wrap="square" lIns="0" tIns="0" rIns="0" bIns="0" rtlCol="0"/>
          <a:lstStyle/>
          <a:p>
            <a:endParaRPr dirty="0"/>
          </a:p>
        </p:txBody>
      </p:sp>
      <p:sp>
        <p:nvSpPr>
          <p:cNvPr id="11" name="object 7">
            <a:extLst>
              <a:ext uri="{FF2B5EF4-FFF2-40B4-BE49-F238E27FC236}">
                <a16:creationId xmlns:a16="http://schemas.microsoft.com/office/drawing/2014/main" id="{7B903AEE-F747-B041-9767-62213A70CA76}"/>
              </a:ext>
            </a:extLst>
          </p:cNvPr>
          <p:cNvSpPr/>
          <p:nvPr userDrawn="1"/>
        </p:nvSpPr>
        <p:spPr>
          <a:xfrm>
            <a:off x="318956" y="4056170"/>
            <a:ext cx="1610219" cy="1610219"/>
          </a:xfrm>
          <a:custGeom>
            <a:avLst/>
            <a:gdLst/>
            <a:ahLst/>
            <a:cxnLst/>
            <a:rect l="l" t="t" r="r" b="b"/>
            <a:pathLst>
              <a:path w="2124075" h="2124075">
                <a:moveTo>
                  <a:pt x="2123998" y="0"/>
                </a:moveTo>
                <a:lnTo>
                  <a:pt x="0" y="2123998"/>
                </a:lnTo>
                <a:lnTo>
                  <a:pt x="2123998" y="2123998"/>
                </a:lnTo>
                <a:lnTo>
                  <a:pt x="2123998" y="0"/>
                </a:lnTo>
                <a:close/>
              </a:path>
            </a:pathLst>
          </a:custGeom>
          <a:solidFill>
            <a:srgbClr val="0065A8"/>
          </a:solidFill>
        </p:spPr>
        <p:txBody>
          <a:bodyPr wrap="square" lIns="0" tIns="0" rIns="0" bIns="0" rtlCol="0"/>
          <a:lstStyle/>
          <a:p>
            <a:endParaRPr/>
          </a:p>
        </p:txBody>
      </p:sp>
      <p:sp>
        <p:nvSpPr>
          <p:cNvPr id="12" name="object 9">
            <a:extLst>
              <a:ext uri="{FF2B5EF4-FFF2-40B4-BE49-F238E27FC236}">
                <a16:creationId xmlns:a16="http://schemas.microsoft.com/office/drawing/2014/main" id="{84FD9A8D-7D1E-994E-ADA0-2BB1BFC03B02}"/>
              </a:ext>
            </a:extLst>
          </p:cNvPr>
          <p:cNvSpPr/>
          <p:nvPr userDrawn="1"/>
        </p:nvSpPr>
        <p:spPr>
          <a:xfrm>
            <a:off x="327634" y="4056170"/>
            <a:ext cx="1610219" cy="1610219"/>
          </a:xfrm>
          <a:custGeom>
            <a:avLst/>
            <a:gdLst/>
            <a:ahLst/>
            <a:cxnLst/>
            <a:rect l="l" t="t" r="r" b="b"/>
            <a:pathLst>
              <a:path w="2124075" h="2124075">
                <a:moveTo>
                  <a:pt x="2123998" y="0"/>
                </a:moveTo>
                <a:lnTo>
                  <a:pt x="0" y="0"/>
                </a:lnTo>
                <a:lnTo>
                  <a:pt x="0" y="2123998"/>
                </a:lnTo>
                <a:lnTo>
                  <a:pt x="2123998" y="0"/>
                </a:lnTo>
                <a:close/>
              </a:path>
            </a:pathLst>
          </a:custGeom>
          <a:solidFill>
            <a:srgbClr val="482683"/>
          </a:solidFill>
        </p:spPr>
        <p:txBody>
          <a:bodyPr wrap="square" lIns="0" tIns="0" rIns="0" bIns="0" rtlCol="0"/>
          <a:lstStyle/>
          <a:p>
            <a:endParaRPr/>
          </a:p>
        </p:txBody>
      </p:sp>
      <p:sp>
        <p:nvSpPr>
          <p:cNvPr id="13" name="object 6">
            <a:extLst>
              <a:ext uri="{FF2B5EF4-FFF2-40B4-BE49-F238E27FC236}">
                <a16:creationId xmlns:a16="http://schemas.microsoft.com/office/drawing/2014/main" id="{A4B17923-8B15-0C4F-A96F-630B36D72B68}"/>
              </a:ext>
            </a:extLst>
          </p:cNvPr>
          <p:cNvSpPr/>
          <p:nvPr userDrawn="1"/>
        </p:nvSpPr>
        <p:spPr>
          <a:xfrm>
            <a:off x="9462408" y="438997"/>
            <a:ext cx="2179409" cy="2179409"/>
          </a:xfrm>
          <a:custGeom>
            <a:avLst/>
            <a:gdLst/>
            <a:ahLst/>
            <a:cxnLst/>
            <a:rect l="l" t="t" r="r" b="b"/>
            <a:pathLst>
              <a:path w="2263775" h="2263775">
                <a:moveTo>
                  <a:pt x="2263317" y="0"/>
                </a:moveTo>
                <a:lnTo>
                  <a:pt x="0" y="0"/>
                </a:lnTo>
                <a:lnTo>
                  <a:pt x="2263317" y="2263317"/>
                </a:lnTo>
                <a:lnTo>
                  <a:pt x="2263317" y="0"/>
                </a:lnTo>
                <a:close/>
              </a:path>
            </a:pathLst>
          </a:custGeom>
          <a:solidFill>
            <a:srgbClr val="FFFFFF"/>
          </a:solidFill>
        </p:spPr>
        <p:txBody>
          <a:bodyPr wrap="square" lIns="0" tIns="0" rIns="0" bIns="0" rtlCol="0"/>
          <a:lstStyle/>
          <a:p>
            <a:endParaRPr/>
          </a:p>
        </p:txBody>
      </p:sp>
      <p:sp>
        <p:nvSpPr>
          <p:cNvPr id="14" name="Tijdelijke aanduiding voor tekst 17">
            <a:extLst>
              <a:ext uri="{FF2B5EF4-FFF2-40B4-BE49-F238E27FC236}">
                <a16:creationId xmlns:a16="http://schemas.microsoft.com/office/drawing/2014/main" id="{B6F76C61-40D1-C04B-A81D-4CB21CDC7815}"/>
              </a:ext>
            </a:extLst>
          </p:cNvPr>
          <p:cNvSpPr>
            <a:spLocks noGrp="1"/>
          </p:cNvSpPr>
          <p:nvPr>
            <p:ph type="body" sz="quarter" idx="10" hasCustomPrompt="1"/>
          </p:nvPr>
        </p:nvSpPr>
        <p:spPr>
          <a:xfrm>
            <a:off x="8328991" y="5934278"/>
            <a:ext cx="3284683" cy="406883"/>
          </a:xfrm>
        </p:spPr>
        <p:txBody>
          <a:bodyPr>
            <a:noAutofit/>
          </a:bodyPr>
          <a:lstStyle>
            <a:lvl1pPr marL="0" indent="0" algn="r">
              <a:buNone/>
              <a:defRPr sz="1400">
                <a:solidFill>
                  <a:schemeClr val="tx1"/>
                </a:solidFill>
              </a:defRPr>
            </a:lvl1pPr>
          </a:lstStyle>
          <a:p>
            <a:pPr lvl="0"/>
            <a:r>
              <a:rPr lang="nl-NL" dirty="0"/>
              <a:t>Naam en datum</a:t>
            </a:r>
          </a:p>
        </p:txBody>
      </p:sp>
      <p:sp>
        <p:nvSpPr>
          <p:cNvPr id="3" name="Tijdelijke aanduiding voor tekst 2">
            <a:extLst>
              <a:ext uri="{FF2B5EF4-FFF2-40B4-BE49-F238E27FC236}">
                <a16:creationId xmlns:a16="http://schemas.microsoft.com/office/drawing/2014/main" id="{F049945A-DC63-224E-935D-C21D90149AC1}"/>
              </a:ext>
            </a:extLst>
          </p:cNvPr>
          <p:cNvSpPr>
            <a:spLocks noGrp="1"/>
          </p:cNvSpPr>
          <p:nvPr>
            <p:ph type="body" sz="quarter" idx="11" hasCustomPrompt="1"/>
          </p:nvPr>
        </p:nvSpPr>
        <p:spPr>
          <a:xfrm>
            <a:off x="2490108" y="2160587"/>
            <a:ext cx="6972300" cy="1268413"/>
          </a:xfrm>
        </p:spPr>
        <p:txBody>
          <a:bodyPr>
            <a:normAutofit/>
          </a:bodyPr>
          <a:lstStyle>
            <a:lvl1pPr marL="0" indent="0">
              <a:buNone/>
              <a:defRPr sz="2800">
                <a:solidFill>
                  <a:schemeClr val="bg1"/>
                </a:solidFill>
              </a:defRPr>
            </a:lvl1pPr>
          </a:lstStyle>
          <a:p>
            <a:pPr lvl="0"/>
            <a:r>
              <a:rPr lang="nl-NL" dirty="0"/>
              <a:t>Klik om een ondertitel in te voegen</a:t>
            </a:r>
          </a:p>
        </p:txBody>
      </p:sp>
      <p:sp>
        <p:nvSpPr>
          <p:cNvPr id="17" name="Tijdelijke aanduiding voor titel 1">
            <a:extLst>
              <a:ext uri="{FF2B5EF4-FFF2-40B4-BE49-F238E27FC236}">
                <a16:creationId xmlns:a16="http://schemas.microsoft.com/office/drawing/2014/main" id="{2A6028C4-EAB7-BE43-8823-29C889B50697}"/>
              </a:ext>
            </a:extLst>
          </p:cNvPr>
          <p:cNvSpPr>
            <a:spLocks noGrp="1"/>
          </p:cNvSpPr>
          <p:nvPr>
            <p:ph type="title" hasCustomPrompt="1"/>
          </p:nvPr>
        </p:nvSpPr>
        <p:spPr>
          <a:xfrm>
            <a:off x="2475820" y="735104"/>
            <a:ext cx="6972300" cy="1268413"/>
          </a:xfrm>
          <a:prstGeom prst="rect">
            <a:avLst/>
          </a:prstGeom>
        </p:spPr>
        <p:txBody>
          <a:bodyPr vert="horz" lIns="91440" tIns="45720" rIns="91440" bIns="45720" rtlCol="0" anchor="ctr">
            <a:normAutofit/>
          </a:bodyPr>
          <a:lstStyle>
            <a:lvl1pPr>
              <a:defRPr sz="4000" b="1"/>
            </a:lvl1pPr>
          </a:lstStyle>
          <a:p>
            <a:r>
              <a:rPr lang="nl-NL" dirty="0"/>
              <a:t>Klik om een </a:t>
            </a:r>
            <a:br>
              <a:rPr lang="nl-NL" dirty="0"/>
            </a:br>
            <a:r>
              <a:rPr lang="nl-NL" dirty="0"/>
              <a:t>titel in te voegen</a:t>
            </a:r>
          </a:p>
        </p:txBody>
      </p:sp>
    </p:spTree>
    <p:extLst>
      <p:ext uri="{BB962C8B-B14F-4D97-AF65-F5344CB8AC3E}">
        <p14:creationId xmlns:p14="http://schemas.microsoft.com/office/powerpoint/2010/main" val="237007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rgbClr val="76B82A"/>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3" name="Tijdelijke aanduiding voor SmartArt 2">
            <a:extLst>
              <a:ext uri="{FF2B5EF4-FFF2-40B4-BE49-F238E27FC236}">
                <a16:creationId xmlns:a16="http://schemas.microsoft.com/office/drawing/2014/main" id="{4F26994B-399E-4F43-8178-7A82D61B8CE1}"/>
              </a:ext>
            </a:extLst>
          </p:cNvPr>
          <p:cNvSpPr>
            <a:spLocks noGrp="1"/>
          </p:cNvSpPr>
          <p:nvPr>
            <p:ph type="dgm" sz="quarter" idx="10" hasCustomPrompt="1"/>
          </p:nvPr>
        </p:nvSpPr>
        <p:spPr>
          <a:xfrm>
            <a:off x="687388" y="1878013"/>
            <a:ext cx="10910887" cy="441325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Klik op het pictogram om een </a:t>
            </a:r>
            <a:r>
              <a:rPr lang="nl-NL" dirty="0" err="1"/>
              <a:t>SmartArt</a:t>
            </a:r>
            <a:r>
              <a:rPr lang="nl-NL" dirty="0"/>
              <a:t> te creëren (proces, cyclus, enz.)</a:t>
            </a:r>
          </a:p>
          <a:p>
            <a:endParaRPr lang="nl-NL" dirty="0"/>
          </a:p>
        </p:txBody>
      </p:sp>
    </p:spTree>
    <p:extLst>
      <p:ext uri="{BB962C8B-B14F-4D97-AF65-F5344CB8AC3E}">
        <p14:creationId xmlns:p14="http://schemas.microsoft.com/office/powerpoint/2010/main" val="75612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ussenpagina (paars)">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29D32E7-13A6-AE41-B27B-9F4B0FDF71ED}"/>
              </a:ext>
            </a:extLst>
          </p:cNvPr>
          <p:cNvSpPr/>
          <p:nvPr userDrawn="1"/>
        </p:nvSpPr>
        <p:spPr>
          <a:xfrm>
            <a:off x="667657" y="580571"/>
            <a:ext cx="11538857"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482683"/>
          </a:solidFill>
        </p:spPr>
        <p:txBody>
          <a:bodyPr wrap="square" lIns="0" tIns="0" rIns="0" bIns="0" rtlCol="0"/>
          <a:lstStyle/>
          <a:p>
            <a:endParaRP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1634077" y="1294787"/>
            <a:ext cx="7862536" cy="701608"/>
          </a:xfrm>
        </p:spPr>
        <p:txBody>
          <a:bodyPr anchor="b">
            <a:normAutofit/>
          </a:bodyPr>
          <a:lstStyle>
            <a:lvl1pPr algn="l">
              <a:defRPr sz="4000" b="1">
                <a:solidFill>
                  <a:schemeClr val="bg1"/>
                </a:solidFill>
              </a:defRPr>
            </a:lvl1pPr>
          </a:lstStyle>
          <a:p>
            <a:r>
              <a:rPr lang="nl-NL" dirty="0"/>
              <a:t>Klik om de subtitel in te voegen</a:t>
            </a:r>
          </a:p>
        </p:txBody>
      </p:sp>
      <p:sp>
        <p:nvSpPr>
          <p:cNvPr id="17" name="object 7">
            <a:extLst>
              <a:ext uri="{FF2B5EF4-FFF2-40B4-BE49-F238E27FC236}">
                <a16:creationId xmlns:a16="http://schemas.microsoft.com/office/drawing/2014/main" id="{6E79E281-6393-5A49-B805-483DB87F2837}"/>
              </a:ext>
            </a:extLst>
          </p:cNvPr>
          <p:cNvSpPr/>
          <p:nvPr userDrawn="1"/>
        </p:nvSpPr>
        <p:spPr>
          <a:xfrm rot="5400000">
            <a:off x="650640" y="5165518"/>
            <a:ext cx="1091961" cy="1086956"/>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8" name="Afbeelding 17" descr="Afbeelding met tekening&#10;&#10;Automatisch gegenereerde beschrijving">
            <a:extLst>
              <a:ext uri="{FF2B5EF4-FFF2-40B4-BE49-F238E27FC236}">
                <a16:creationId xmlns:a16="http://schemas.microsoft.com/office/drawing/2014/main" id="{1D829A20-2BFF-9042-8FF3-E135FD22AC49}"/>
              </a:ext>
            </a:extLst>
          </p:cNvPr>
          <p:cNvPicPr>
            <a:picLocks noChangeAspect="1"/>
          </p:cNvPicPr>
          <p:nvPr userDrawn="1"/>
        </p:nvPicPr>
        <p:blipFill>
          <a:blip r:embed="rId2"/>
          <a:stretch>
            <a:fillRect/>
          </a:stretch>
        </p:blipFill>
        <p:spPr>
          <a:xfrm>
            <a:off x="1218922" y="5732641"/>
            <a:ext cx="1409190" cy="509034"/>
          </a:xfrm>
          <a:prstGeom prst="rect">
            <a:avLst/>
          </a:prstGeom>
        </p:spPr>
      </p:pic>
      <p:sp>
        <p:nvSpPr>
          <p:cNvPr id="12" name="object 5">
            <a:extLst>
              <a:ext uri="{FF2B5EF4-FFF2-40B4-BE49-F238E27FC236}">
                <a16:creationId xmlns:a16="http://schemas.microsoft.com/office/drawing/2014/main" id="{ED553707-7F2C-934D-9B10-64881CE6149E}"/>
              </a:ext>
            </a:extLst>
          </p:cNvPr>
          <p:cNvSpPr/>
          <p:nvPr userDrawn="1"/>
        </p:nvSpPr>
        <p:spPr>
          <a:xfrm>
            <a:off x="11742234" y="580572"/>
            <a:ext cx="478794" cy="565989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rgbClr val="0064A8"/>
          </a:solidFill>
        </p:spPr>
        <p:txBody>
          <a:bodyPr wrap="square" lIns="0" tIns="0" rIns="0" bIns="0" rtlCol="0"/>
          <a:lstStyle/>
          <a:p>
            <a:endParaRPr dirty="0"/>
          </a:p>
        </p:txBody>
      </p:sp>
    </p:spTree>
    <p:extLst>
      <p:ext uri="{BB962C8B-B14F-4D97-AF65-F5344CB8AC3E}">
        <p14:creationId xmlns:p14="http://schemas.microsoft.com/office/powerpoint/2010/main" val="155637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paars)">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19927" y="449211"/>
            <a:ext cx="11618202"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3"/>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19" name="object 7">
            <a:extLst>
              <a:ext uri="{FF2B5EF4-FFF2-40B4-BE49-F238E27FC236}">
                <a16:creationId xmlns:a16="http://schemas.microsoft.com/office/drawing/2014/main" id="{7B05F17A-E033-E848-89D8-64F889E4BD4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2"/>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Tijdelijke aanduiding voor tekst 3">
            <a:extLst>
              <a:ext uri="{FF2B5EF4-FFF2-40B4-BE49-F238E27FC236}">
                <a16:creationId xmlns:a16="http://schemas.microsoft.com/office/drawing/2014/main" id="{2235E3AD-E432-9B47-BF2D-A135C263A0A5}"/>
              </a:ext>
            </a:extLst>
          </p:cNvPr>
          <p:cNvSpPr>
            <a:spLocks noGrp="1"/>
          </p:cNvSpPr>
          <p:nvPr>
            <p:ph type="body" sz="quarter" idx="11" hasCustomPrompt="1"/>
          </p:nvPr>
        </p:nvSpPr>
        <p:spPr>
          <a:xfrm>
            <a:off x="687387"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
        <p:nvSpPr>
          <p:cNvPr id="12" name="Tijdelijke aanduiding voor tekst 3">
            <a:extLst>
              <a:ext uri="{FF2B5EF4-FFF2-40B4-BE49-F238E27FC236}">
                <a16:creationId xmlns:a16="http://schemas.microsoft.com/office/drawing/2014/main" id="{1A49C0B7-870D-964E-A096-8D27C31B3B90}"/>
              </a:ext>
            </a:extLst>
          </p:cNvPr>
          <p:cNvSpPr>
            <a:spLocks noGrp="1"/>
          </p:cNvSpPr>
          <p:nvPr>
            <p:ph type="body" sz="quarter" idx="12" hasCustomPrompt="1"/>
          </p:nvPr>
        </p:nvSpPr>
        <p:spPr>
          <a:xfrm>
            <a:off x="6291263"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2288749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afbeelding (paars)">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3"/>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6" name="Tijdelijke aanduiding voor afbeelding 3">
            <a:extLst>
              <a:ext uri="{FF2B5EF4-FFF2-40B4-BE49-F238E27FC236}">
                <a16:creationId xmlns:a16="http://schemas.microsoft.com/office/drawing/2014/main" id="{D60E0BDA-F293-4F44-945C-CE497E9AB806}"/>
              </a:ext>
            </a:extLst>
          </p:cNvPr>
          <p:cNvSpPr>
            <a:spLocks noGrp="1"/>
          </p:cNvSpPr>
          <p:nvPr>
            <p:ph type="pic" sz="quarter" idx="10" hasCustomPrompt="1"/>
          </p:nvPr>
        </p:nvSpPr>
        <p:spPr>
          <a:xfrm>
            <a:off x="5429130" y="1942339"/>
            <a:ext cx="6169145" cy="4143582"/>
          </a:xfrm>
        </p:spPr>
        <p:txBody>
          <a:bodyPr/>
          <a:lstStyle>
            <a:lvl1pPr marL="0" indent="0">
              <a:buNone/>
              <a:defRPr>
                <a:solidFill>
                  <a:schemeClr val="tx1"/>
                </a:solidFill>
              </a:defRPr>
            </a:lvl1pPr>
          </a:lstStyle>
          <a:p>
            <a:r>
              <a:rPr lang="nl-NL" dirty="0"/>
              <a:t>Klik op het pictogram om een afbeelding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2"/>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0" name="Tijdelijke aanduiding voor tekst 3">
            <a:extLst>
              <a:ext uri="{FF2B5EF4-FFF2-40B4-BE49-F238E27FC236}">
                <a16:creationId xmlns:a16="http://schemas.microsoft.com/office/drawing/2014/main" id="{B36BF0F0-71EE-1240-B35A-2FE78FCCECA8}"/>
              </a:ext>
            </a:extLst>
          </p:cNvPr>
          <p:cNvSpPr>
            <a:spLocks noGrp="1"/>
          </p:cNvSpPr>
          <p:nvPr>
            <p:ph type="body" sz="quarter" idx="11" hasCustomPrompt="1"/>
          </p:nvPr>
        </p:nvSpPr>
        <p:spPr>
          <a:xfrm>
            <a:off x="687387" y="1957564"/>
            <a:ext cx="4590291"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1853606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tussenpagina (diepblauw)">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29D32E7-13A6-AE41-B27B-9F4B0FDF71ED}"/>
              </a:ext>
            </a:extLst>
          </p:cNvPr>
          <p:cNvSpPr/>
          <p:nvPr userDrawn="1"/>
        </p:nvSpPr>
        <p:spPr>
          <a:xfrm>
            <a:off x="667657" y="580571"/>
            <a:ext cx="11538857"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2"/>
          </a:solidFill>
        </p:spPr>
        <p:txBody>
          <a:bodyPr wrap="square" lIns="0" tIns="0" rIns="0" bIns="0" rtlCol="0"/>
          <a:lstStyle/>
          <a:p>
            <a:endParaRP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1634077" y="1294787"/>
            <a:ext cx="7862536" cy="701608"/>
          </a:xfrm>
        </p:spPr>
        <p:txBody>
          <a:bodyPr anchor="b">
            <a:normAutofit/>
          </a:bodyPr>
          <a:lstStyle>
            <a:lvl1pPr algn="l">
              <a:defRPr sz="4000" b="1">
                <a:solidFill>
                  <a:schemeClr val="bg1"/>
                </a:solidFill>
              </a:defRPr>
            </a:lvl1pPr>
          </a:lstStyle>
          <a:p>
            <a:r>
              <a:rPr lang="nl-NL" dirty="0"/>
              <a:t>Klik om de subtitel in te voegen</a:t>
            </a:r>
          </a:p>
        </p:txBody>
      </p:sp>
      <p:sp>
        <p:nvSpPr>
          <p:cNvPr id="17" name="object 7">
            <a:extLst>
              <a:ext uri="{FF2B5EF4-FFF2-40B4-BE49-F238E27FC236}">
                <a16:creationId xmlns:a16="http://schemas.microsoft.com/office/drawing/2014/main" id="{6E79E281-6393-5A49-B805-483DB87F2837}"/>
              </a:ext>
            </a:extLst>
          </p:cNvPr>
          <p:cNvSpPr/>
          <p:nvPr userDrawn="1"/>
        </p:nvSpPr>
        <p:spPr>
          <a:xfrm rot="5400000">
            <a:off x="650640" y="5165518"/>
            <a:ext cx="1091961" cy="1086956"/>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8" name="Afbeelding 17" descr="Afbeelding met tekening&#10;&#10;Automatisch gegenereerde beschrijving">
            <a:extLst>
              <a:ext uri="{FF2B5EF4-FFF2-40B4-BE49-F238E27FC236}">
                <a16:creationId xmlns:a16="http://schemas.microsoft.com/office/drawing/2014/main" id="{1D829A20-2BFF-9042-8FF3-E135FD22AC49}"/>
              </a:ext>
            </a:extLst>
          </p:cNvPr>
          <p:cNvPicPr>
            <a:picLocks noChangeAspect="1"/>
          </p:cNvPicPr>
          <p:nvPr userDrawn="1"/>
        </p:nvPicPr>
        <p:blipFill>
          <a:blip r:embed="rId2"/>
          <a:stretch>
            <a:fillRect/>
          </a:stretch>
        </p:blipFill>
        <p:spPr>
          <a:xfrm>
            <a:off x="1218922" y="5732641"/>
            <a:ext cx="1409190" cy="509034"/>
          </a:xfrm>
          <a:prstGeom prst="rect">
            <a:avLst/>
          </a:prstGeom>
        </p:spPr>
      </p:pic>
      <p:sp>
        <p:nvSpPr>
          <p:cNvPr id="12" name="object 5">
            <a:extLst>
              <a:ext uri="{FF2B5EF4-FFF2-40B4-BE49-F238E27FC236}">
                <a16:creationId xmlns:a16="http://schemas.microsoft.com/office/drawing/2014/main" id="{ED553707-7F2C-934D-9B10-64881CE6149E}"/>
              </a:ext>
            </a:extLst>
          </p:cNvPr>
          <p:cNvSpPr/>
          <p:nvPr userDrawn="1"/>
        </p:nvSpPr>
        <p:spPr>
          <a:xfrm>
            <a:off x="11742234" y="580572"/>
            <a:ext cx="478794" cy="565989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chemeClr val="accent1"/>
          </a:solidFill>
        </p:spPr>
        <p:txBody>
          <a:bodyPr wrap="square" lIns="0" tIns="0" rIns="0" bIns="0" rtlCol="0"/>
          <a:lstStyle/>
          <a:p>
            <a:endParaRPr dirty="0"/>
          </a:p>
        </p:txBody>
      </p:sp>
    </p:spTree>
    <p:extLst>
      <p:ext uri="{BB962C8B-B14F-4D97-AF65-F5344CB8AC3E}">
        <p14:creationId xmlns:p14="http://schemas.microsoft.com/office/powerpoint/2010/main" val="982147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diepblauw)">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19927" y="449211"/>
            <a:ext cx="11618202"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2"/>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19" name="object 7">
            <a:extLst>
              <a:ext uri="{FF2B5EF4-FFF2-40B4-BE49-F238E27FC236}">
                <a16:creationId xmlns:a16="http://schemas.microsoft.com/office/drawing/2014/main" id="{7B05F17A-E033-E848-89D8-64F889E4BD4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1"/>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Tijdelijke aanduiding voor tekst 3">
            <a:extLst>
              <a:ext uri="{FF2B5EF4-FFF2-40B4-BE49-F238E27FC236}">
                <a16:creationId xmlns:a16="http://schemas.microsoft.com/office/drawing/2014/main" id="{279FD4FF-E2D8-6641-AF15-E1242F0BEFB4}"/>
              </a:ext>
            </a:extLst>
          </p:cNvPr>
          <p:cNvSpPr>
            <a:spLocks noGrp="1"/>
          </p:cNvSpPr>
          <p:nvPr>
            <p:ph type="body" sz="quarter" idx="11" hasCustomPrompt="1"/>
          </p:nvPr>
        </p:nvSpPr>
        <p:spPr>
          <a:xfrm>
            <a:off x="687387"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
        <p:nvSpPr>
          <p:cNvPr id="12" name="Tijdelijke aanduiding voor tekst 3">
            <a:extLst>
              <a:ext uri="{FF2B5EF4-FFF2-40B4-BE49-F238E27FC236}">
                <a16:creationId xmlns:a16="http://schemas.microsoft.com/office/drawing/2014/main" id="{5D425951-ECB6-7B48-B834-DF949EC3524A}"/>
              </a:ext>
            </a:extLst>
          </p:cNvPr>
          <p:cNvSpPr>
            <a:spLocks noGrp="1"/>
          </p:cNvSpPr>
          <p:nvPr>
            <p:ph type="body" sz="quarter" idx="12" hasCustomPrompt="1"/>
          </p:nvPr>
        </p:nvSpPr>
        <p:spPr>
          <a:xfrm>
            <a:off x="6291263"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1688859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diepblauw)">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titel in te voegen</a:t>
            </a:r>
          </a:p>
        </p:txBody>
      </p:sp>
      <p:sp>
        <p:nvSpPr>
          <p:cNvPr id="6" name="Tijdelijke aanduiding voor afbeelding 3">
            <a:extLst>
              <a:ext uri="{FF2B5EF4-FFF2-40B4-BE49-F238E27FC236}">
                <a16:creationId xmlns:a16="http://schemas.microsoft.com/office/drawing/2014/main" id="{D60E0BDA-F293-4F44-945C-CE497E9AB806}"/>
              </a:ext>
            </a:extLst>
          </p:cNvPr>
          <p:cNvSpPr>
            <a:spLocks noGrp="1"/>
          </p:cNvSpPr>
          <p:nvPr>
            <p:ph type="pic" sz="quarter" idx="10" hasCustomPrompt="1"/>
          </p:nvPr>
        </p:nvSpPr>
        <p:spPr>
          <a:xfrm>
            <a:off x="5429130" y="1942339"/>
            <a:ext cx="6169145" cy="4143582"/>
          </a:xfrm>
        </p:spPr>
        <p:txBody>
          <a:bodyPr/>
          <a:lstStyle>
            <a:lvl1pPr marL="0" indent="0">
              <a:buNone/>
              <a:defRPr>
                <a:solidFill>
                  <a:schemeClr val="tx1"/>
                </a:solidFill>
              </a:defRPr>
            </a:lvl1pPr>
          </a:lstStyle>
          <a:p>
            <a:r>
              <a:rPr lang="nl-NL" dirty="0"/>
              <a:t>Klik op het pictogram om een afbeelding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1"/>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0" name="Tijdelijke aanduiding voor tekst 3">
            <a:extLst>
              <a:ext uri="{FF2B5EF4-FFF2-40B4-BE49-F238E27FC236}">
                <a16:creationId xmlns:a16="http://schemas.microsoft.com/office/drawing/2014/main" id="{B3C583DD-8D69-9B47-B900-85EABF4FB57A}"/>
              </a:ext>
            </a:extLst>
          </p:cNvPr>
          <p:cNvSpPr>
            <a:spLocks noGrp="1"/>
          </p:cNvSpPr>
          <p:nvPr>
            <p:ph type="body" sz="quarter" idx="11" hasCustomPrompt="1"/>
          </p:nvPr>
        </p:nvSpPr>
        <p:spPr>
          <a:xfrm>
            <a:off x="687387" y="1957564"/>
            <a:ext cx="4600230"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2381894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9" name="Tijdelijke aanduiding voor media 3">
            <a:extLst>
              <a:ext uri="{FF2B5EF4-FFF2-40B4-BE49-F238E27FC236}">
                <a16:creationId xmlns:a16="http://schemas.microsoft.com/office/drawing/2014/main" id="{45633CB3-B297-CF48-82FF-941936327846}"/>
              </a:ext>
            </a:extLst>
          </p:cNvPr>
          <p:cNvSpPr>
            <a:spLocks noGrp="1"/>
          </p:cNvSpPr>
          <p:nvPr>
            <p:ph type="media" sz="quarter" idx="10" hasCustomPrompt="1"/>
          </p:nvPr>
        </p:nvSpPr>
        <p:spPr>
          <a:xfrm>
            <a:off x="0" y="0"/>
            <a:ext cx="12192000" cy="6858000"/>
          </a:xfrm>
        </p:spPr>
        <p:txBody>
          <a:bodyPr/>
          <a:lstStyle>
            <a:lvl1pPr marL="0" indent="0">
              <a:buNone/>
              <a:defRPr>
                <a:solidFill>
                  <a:schemeClr val="tx1"/>
                </a:solidFill>
              </a:defRPr>
            </a:lvl1pPr>
          </a:lstStyle>
          <a:p>
            <a:r>
              <a:rPr lang="nl-NL" dirty="0"/>
              <a:t>Klik op het pictogram om een video in te voegen. </a:t>
            </a:r>
          </a:p>
          <a:p>
            <a:r>
              <a:rPr lang="nl-NL" dirty="0"/>
              <a:t>Wil je een video van YouTube invoegen? Klik dan in het menu van PowerPoint op invoegen &gt; video &gt; onlinefilm</a:t>
            </a:r>
          </a:p>
        </p:txBody>
      </p:sp>
      <p:sp>
        <p:nvSpPr>
          <p:cNvPr id="11" name="Tijdelijke aanduiding voor tekst 5">
            <a:extLst>
              <a:ext uri="{FF2B5EF4-FFF2-40B4-BE49-F238E27FC236}">
                <a16:creationId xmlns:a16="http://schemas.microsoft.com/office/drawing/2014/main" id="{1BC6FB62-3773-6943-9E21-6B95EEF68F43}"/>
              </a:ext>
            </a:extLst>
          </p:cNvPr>
          <p:cNvSpPr>
            <a:spLocks noGrp="1"/>
          </p:cNvSpPr>
          <p:nvPr>
            <p:ph type="body" sz="quarter" idx="12" hasCustomPrompt="1"/>
          </p:nvPr>
        </p:nvSpPr>
        <p:spPr>
          <a:xfrm>
            <a:off x="8313876" y="6317263"/>
            <a:ext cx="3549650" cy="264886"/>
          </a:xfrm>
        </p:spPr>
        <p:txBody>
          <a:bodyPr>
            <a:normAutofit/>
          </a:bodyPr>
          <a:lstStyle>
            <a:lvl1pPr marL="0" indent="0" algn="r">
              <a:buNone/>
              <a:defRPr sz="1400">
                <a:solidFill>
                  <a:schemeClr val="bg1"/>
                </a:solidFill>
              </a:defRPr>
            </a:lvl1pPr>
          </a:lstStyle>
          <a:p>
            <a:pPr lvl="0"/>
            <a:r>
              <a:rPr lang="nl-NL" dirty="0"/>
              <a:t>Klik om de titel van de video te bewerken</a:t>
            </a:r>
          </a:p>
        </p:txBody>
      </p:sp>
    </p:spTree>
    <p:extLst>
      <p:ext uri="{BB962C8B-B14F-4D97-AF65-F5344CB8AC3E}">
        <p14:creationId xmlns:p14="http://schemas.microsoft.com/office/powerpoint/2010/main" val="2106450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 Dit is JINC">
    <p:spTree>
      <p:nvGrpSpPr>
        <p:cNvPr id="1" name=""/>
        <p:cNvGrpSpPr/>
        <p:nvPr/>
      </p:nvGrpSpPr>
      <p:grpSpPr>
        <a:xfrm>
          <a:off x="0" y="0"/>
          <a:ext cx="0" cy="0"/>
          <a:chOff x="0" y="0"/>
          <a:chExt cx="0" cy="0"/>
        </a:xfrm>
      </p:grpSpPr>
      <p:pic>
        <p:nvPicPr>
          <p:cNvPr id="2" name="Onlinemedia 1" descr="Dit is JINC">
            <a:hlinkClick r:id="" action="ppaction://media"/>
            <a:extLst>
              <a:ext uri="{FF2B5EF4-FFF2-40B4-BE49-F238E27FC236}">
                <a16:creationId xmlns:a16="http://schemas.microsoft.com/office/drawing/2014/main" id="{F4538578-3CB3-D14D-993B-606EC7863DAB}"/>
              </a:ext>
            </a:extLst>
          </p:cNvPr>
          <p:cNvPicPr>
            <a:picLocks noRot="1" noChangeAspect="1"/>
          </p:cNvPicPr>
          <p:nvPr userDrawn="1">
            <a:videoFile r:link="rId1"/>
          </p:nvPr>
        </p:nvPicPr>
        <p:blipFill>
          <a:blip r:embed="rId3"/>
          <a:stretch>
            <a:fillRect/>
          </a:stretch>
        </p:blipFill>
        <p:spPr>
          <a:xfrm>
            <a:off x="0" y="0"/>
            <a:ext cx="12192000" cy="6858000"/>
          </a:xfrm>
          <a:prstGeom prst="rect">
            <a:avLst/>
          </a:prstGeom>
        </p:spPr>
      </p:pic>
      <p:sp>
        <p:nvSpPr>
          <p:cNvPr id="11" name="Tijdelijke aanduiding voor tekst 5">
            <a:extLst>
              <a:ext uri="{FF2B5EF4-FFF2-40B4-BE49-F238E27FC236}">
                <a16:creationId xmlns:a16="http://schemas.microsoft.com/office/drawing/2014/main" id="{B59D8B94-2F20-1D40-9763-116045CBABEA}"/>
              </a:ext>
            </a:extLst>
          </p:cNvPr>
          <p:cNvSpPr>
            <a:spLocks noGrp="1"/>
          </p:cNvSpPr>
          <p:nvPr>
            <p:ph type="body" sz="quarter" idx="12" hasCustomPrompt="1"/>
          </p:nvPr>
        </p:nvSpPr>
        <p:spPr>
          <a:xfrm>
            <a:off x="8334110" y="6300070"/>
            <a:ext cx="3549650" cy="264886"/>
          </a:xfrm>
        </p:spPr>
        <p:txBody>
          <a:bodyPr>
            <a:normAutofit/>
          </a:bodyPr>
          <a:lstStyle>
            <a:lvl1pPr marL="0" indent="0" algn="r">
              <a:buNone/>
              <a:defRPr sz="1400">
                <a:solidFill>
                  <a:schemeClr val="bg1"/>
                </a:solidFill>
              </a:defRPr>
            </a:lvl1pPr>
          </a:lstStyle>
          <a:p>
            <a:pPr lvl="0"/>
            <a:r>
              <a:rPr lang="nl-NL" dirty="0"/>
              <a:t>Video: Dit is JINC</a:t>
            </a:r>
          </a:p>
        </p:txBody>
      </p:sp>
    </p:spTree>
    <p:extLst>
      <p:ext uri="{BB962C8B-B14F-4D97-AF65-F5344CB8AC3E}">
        <p14:creationId xmlns:p14="http://schemas.microsoft.com/office/powerpoint/2010/main" val="422427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D71DBC53-FD4E-454E-927E-2C183C828C06}"/>
              </a:ext>
            </a:extLst>
          </p:cNvPr>
          <p:cNvSpPr/>
          <p:nvPr userDrawn="1"/>
        </p:nvSpPr>
        <p:spPr>
          <a:xfrm>
            <a:off x="667657" y="580571"/>
            <a:ext cx="11524343"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2" name="Tekstvak 1">
            <a:extLst>
              <a:ext uri="{FF2B5EF4-FFF2-40B4-BE49-F238E27FC236}">
                <a16:creationId xmlns:a16="http://schemas.microsoft.com/office/drawing/2014/main" id="{0A813427-4EDC-404E-B8CB-02669322FB73}"/>
              </a:ext>
            </a:extLst>
          </p:cNvPr>
          <p:cNvSpPr txBox="1"/>
          <p:nvPr userDrawn="1"/>
        </p:nvSpPr>
        <p:spPr>
          <a:xfrm rot="10800000">
            <a:off x="1167035" y="-29030"/>
            <a:ext cx="1968418" cy="2215991"/>
          </a:xfrm>
          <a:prstGeom prst="rect">
            <a:avLst/>
          </a:prstGeom>
          <a:noFill/>
        </p:spPr>
        <p:txBody>
          <a:bodyPr wrap="square" rtlCol="0">
            <a:spAutoFit/>
          </a:bodyPr>
          <a:lstStyle/>
          <a:p>
            <a:pPr algn="r"/>
            <a:r>
              <a:rPr lang="nl-NL" sz="13800" b="1" dirty="0">
                <a:solidFill>
                  <a:srgbClr val="00A39E"/>
                </a:solidFill>
                <a:latin typeface="Arial" panose="020B0604020202020204" pitchFamily="34" charset="0"/>
                <a:cs typeface="Arial" panose="020B0604020202020204" pitchFamily="34" charset="0"/>
              </a:rPr>
              <a:t>‘‘</a:t>
            </a:r>
            <a:endParaRPr lang="nl-NL" sz="9600" b="1" dirty="0">
              <a:solidFill>
                <a:srgbClr val="00A39E"/>
              </a:solidFill>
              <a:latin typeface="Arial" panose="020B0604020202020204" pitchFamily="34" charset="0"/>
              <a:cs typeface="Arial" panose="020B0604020202020204" pitchFamily="34" charset="0"/>
            </a:endParaRPr>
          </a:p>
        </p:txBody>
      </p:sp>
      <p:sp>
        <p:nvSpPr>
          <p:cNvPr id="16" name="Ondertitel 2">
            <a:extLst>
              <a:ext uri="{FF2B5EF4-FFF2-40B4-BE49-F238E27FC236}">
                <a16:creationId xmlns:a16="http://schemas.microsoft.com/office/drawing/2014/main" id="{69658EF6-CA38-9B4E-B9DE-3FBF47FAB620}"/>
              </a:ext>
            </a:extLst>
          </p:cNvPr>
          <p:cNvSpPr>
            <a:spLocks noGrp="1"/>
          </p:cNvSpPr>
          <p:nvPr>
            <p:ph type="subTitle" idx="1" hasCustomPrompt="1"/>
          </p:nvPr>
        </p:nvSpPr>
        <p:spPr>
          <a:xfrm>
            <a:off x="5938690" y="4997550"/>
            <a:ext cx="5658040" cy="576035"/>
          </a:xfrm>
        </p:spPr>
        <p:txBody>
          <a:bodyPr>
            <a:normAutofit/>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 Naam geciteerde</a:t>
            </a:r>
          </a:p>
        </p:txBody>
      </p:sp>
      <p:sp>
        <p:nvSpPr>
          <p:cNvPr id="8" name="object 7">
            <a:extLst>
              <a:ext uri="{FF2B5EF4-FFF2-40B4-BE49-F238E27FC236}">
                <a16:creationId xmlns:a16="http://schemas.microsoft.com/office/drawing/2014/main" id="{A4B5133D-E2A7-364A-A115-0703BB04F086}"/>
              </a:ext>
            </a:extLst>
          </p:cNvPr>
          <p:cNvSpPr/>
          <p:nvPr userDrawn="1"/>
        </p:nvSpPr>
        <p:spPr>
          <a:xfrm rot="5400000">
            <a:off x="667104" y="5222997"/>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7" name="Afbeelding 6" descr="Afbeelding met tekening&#10;&#10;Automatisch gegenereerde beschrijving">
            <a:extLst>
              <a:ext uri="{FF2B5EF4-FFF2-40B4-BE49-F238E27FC236}">
                <a16:creationId xmlns:a16="http://schemas.microsoft.com/office/drawing/2014/main" id="{23AF6DC6-A3A1-8844-8F34-835FA8D802D7}"/>
              </a:ext>
            </a:extLst>
          </p:cNvPr>
          <p:cNvPicPr>
            <a:picLocks noChangeAspect="1"/>
          </p:cNvPicPr>
          <p:nvPr userDrawn="1"/>
        </p:nvPicPr>
        <p:blipFill>
          <a:blip r:embed="rId2"/>
          <a:stretch>
            <a:fillRect/>
          </a:stretch>
        </p:blipFill>
        <p:spPr>
          <a:xfrm>
            <a:off x="1175536" y="5731429"/>
            <a:ext cx="1409190" cy="509034"/>
          </a:xfrm>
          <a:prstGeom prst="rect">
            <a:avLst/>
          </a:prstGeom>
        </p:spPr>
      </p:pic>
      <p:sp>
        <p:nvSpPr>
          <p:cNvPr id="4" name="Tijdelijke aanduiding voor tekst 3">
            <a:extLst>
              <a:ext uri="{FF2B5EF4-FFF2-40B4-BE49-F238E27FC236}">
                <a16:creationId xmlns:a16="http://schemas.microsoft.com/office/drawing/2014/main" id="{7FEAE5A2-C5E0-9A42-AE52-C1CAC79AD44E}"/>
              </a:ext>
            </a:extLst>
          </p:cNvPr>
          <p:cNvSpPr>
            <a:spLocks noGrp="1"/>
          </p:cNvSpPr>
          <p:nvPr>
            <p:ph type="body" sz="quarter" idx="10" hasCustomPrompt="1"/>
          </p:nvPr>
        </p:nvSpPr>
        <p:spPr>
          <a:xfrm>
            <a:off x="1247775" y="2054224"/>
            <a:ext cx="10348913" cy="2830291"/>
          </a:xfrm>
        </p:spPr>
        <p:txBody>
          <a:bodyPr>
            <a:normAutofit/>
          </a:bodyPr>
          <a:lstStyle>
            <a:lvl1pPr marL="0" indent="0">
              <a:buNone/>
              <a:defRPr sz="3200">
                <a:solidFill>
                  <a:schemeClr val="bg1"/>
                </a:solidFill>
              </a:defRPr>
            </a:lvl1pPr>
          </a:lstStyle>
          <a:p>
            <a:pPr lvl="0"/>
            <a:r>
              <a:rPr lang="nl-NL" dirty="0"/>
              <a:t>Klik om een quote in te voegen</a:t>
            </a:r>
          </a:p>
        </p:txBody>
      </p:sp>
    </p:spTree>
    <p:extLst>
      <p:ext uri="{BB962C8B-B14F-4D97-AF65-F5344CB8AC3E}">
        <p14:creationId xmlns:p14="http://schemas.microsoft.com/office/powerpoint/2010/main" val="395655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pagina met foto">
    <p:spTree>
      <p:nvGrpSpPr>
        <p:cNvPr id="1" name=""/>
        <p:cNvGrpSpPr/>
        <p:nvPr/>
      </p:nvGrpSpPr>
      <p:grpSpPr>
        <a:xfrm>
          <a:off x="0" y="0"/>
          <a:ext cx="0" cy="0"/>
          <a:chOff x="0" y="0"/>
          <a:chExt cx="0" cy="0"/>
        </a:xfrm>
      </p:grpSpPr>
      <p:sp>
        <p:nvSpPr>
          <p:cNvPr id="14" name="object 5">
            <a:extLst>
              <a:ext uri="{FF2B5EF4-FFF2-40B4-BE49-F238E27FC236}">
                <a16:creationId xmlns:a16="http://schemas.microsoft.com/office/drawing/2014/main" id="{98C41060-3D3B-DF4A-911C-A571CAE076C8}"/>
              </a:ext>
            </a:extLst>
          </p:cNvPr>
          <p:cNvSpPr/>
          <p:nvPr userDrawn="1"/>
        </p:nvSpPr>
        <p:spPr>
          <a:xfrm>
            <a:off x="0" y="5658310"/>
            <a:ext cx="11759878" cy="1199690"/>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chemeClr val="accent1"/>
          </a:solidFill>
          <a:ln>
            <a:noFill/>
          </a:ln>
        </p:spPr>
        <p:txBody>
          <a:bodyPr wrap="square" lIns="0" tIns="0" rIns="0" bIns="0" rtlCol="0"/>
          <a:lstStyle/>
          <a:p>
            <a:endParaRPr dirty="0"/>
          </a:p>
        </p:txBody>
      </p:sp>
      <p:sp>
        <p:nvSpPr>
          <p:cNvPr id="18" name="object 5">
            <a:extLst>
              <a:ext uri="{FF2B5EF4-FFF2-40B4-BE49-F238E27FC236}">
                <a16:creationId xmlns:a16="http://schemas.microsoft.com/office/drawing/2014/main" id="{D7AB9D0A-B45B-7340-8464-96BCFEA6E2A2}"/>
              </a:ext>
            </a:extLst>
          </p:cNvPr>
          <p:cNvSpPr/>
          <p:nvPr userDrawn="1"/>
        </p:nvSpPr>
        <p:spPr>
          <a:xfrm>
            <a:off x="1" y="439838"/>
            <a:ext cx="1446834" cy="521847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rgbClr val="76B82A"/>
          </a:solidFill>
        </p:spPr>
        <p:txBody>
          <a:bodyPr wrap="square" lIns="0" tIns="0" rIns="0" bIns="0" rtlCol="0"/>
          <a:lstStyle/>
          <a:p>
            <a:endParaRPr dirty="0"/>
          </a:p>
        </p:txBody>
      </p:sp>
      <p:sp>
        <p:nvSpPr>
          <p:cNvPr id="17" name="Tijdelijke aanduiding voor afbeelding 2">
            <a:extLst>
              <a:ext uri="{FF2B5EF4-FFF2-40B4-BE49-F238E27FC236}">
                <a16:creationId xmlns:a16="http://schemas.microsoft.com/office/drawing/2014/main" id="{26BF706A-7D17-D54F-9A2F-6CA3084BB079}"/>
              </a:ext>
            </a:extLst>
          </p:cNvPr>
          <p:cNvSpPr>
            <a:spLocks noGrp="1"/>
          </p:cNvSpPr>
          <p:nvPr>
            <p:ph type="pic" sz="quarter" idx="12" hasCustomPrompt="1"/>
          </p:nvPr>
        </p:nvSpPr>
        <p:spPr>
          <a:xfrm>
            <a:off x="1446835" y="439838"/>
            <a:ext cx="10313043" cy="521847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nl-NL" dirty="0"/>
              <a:t>Klik op het pictogram om een afbeelding in te voegen</a:t>
            </a:r>
          </a:p>
        </p:txBody>
      </p:sp>
      <p:sp>
        <p:nvSpPr>
          <p:cNvPr id="22" name="Tijdelijke aanduiding voor tekst 17">
            <a:extLst>
              <a:ext uri="{FF2B5EF4-FFF2-40B4-BE49-F238E27FC236}">
                <a16:creationId xmlns:a16="http://schemas.microsoft.com/office/drawing/2014/main" id="{2499E8B8-2334-254B-BC19-C7527A51B54D}"/>
              </a:ext>
            </a:extLst>
          </p:cNvPr>
          <p:cNvSpPr>
            <a:spLocks noGrp="1"/>
          </p:cNvSpPr>
          <p:nvPr>
            <p:ph type="body" sz="quarter" idx="10" hasCustomPrompt="1"/>
          </p:nvPr>
        </p:nvSpPr>
        <p:spPr>
          <a:xfrm>
            <a:off x="9005104" y="6099758"/>
            <a:ext cx="2542300" cy="316794"/>
          </a:xfrm>
        </p:spPr>
        <p:txBody>
          <a:bodyPr>
            <a:noAutofit/>
          </a:bodyPr>
          <a:lstStyle>
            <a:lvl1pPr marL="0" indent="0" algn="r">
              <a:buNone/>
              <a:defRPr sz="1400">
                <a:solidFill>
                  <a:schemeClr val="bg1"/>
                </a:solidFill>
              </a:defRPr>
            </a:lvl1pPr>
          </a:lstStyle>
          <a:p>
            <a:pPr lvl="0"/>
            <a:r>
              <a:rPr lang="nl-NL" dirty="0"/>
              <a:t>Naam en datum</a:t>
            </a:r>
          </a:p>
        </p:txBody>
      </p:sp>
      <p:sp>
        <p:nvSpPr>
          <p:cNvPr id="28" name="Tijdelijke aanduiding voor tekst 3">
            <a:extLst>
              <a:ext uri="{FF2B5EF4-FFF2-40B4-BE49-F238E27FC236}">
                <a16:creationId xmlns:a16="http://schemas.microsoft.com/office/drawing/2014/main" id="{BE025523-4BEF-5E41-836F-71714C1C85E2}"/>
              </a:ext>
            </a:extLst>
          </p:cNvPr>
          <p:cNvSpPr>
            <a:spLocks noGrp="1"/>
          </p:cNvSpPr>
          <p:nvPr>
            <p:ph type="body" sz="quarter" idx="13" hasCustomPrompt="1"/>
          </p:nvPr>
        </p:nvSpPr>
        <p:spPr>
          <a:xfrm>
            <a:off x="1446835" y="5952690"/>
            <a:ext cx="7271422" cy="610930"/>
          </a:xfrm>
        </p:spPr>
        <p:txBody>
          <a:bodyPr>
            <a:normAutofit/>
          </a:bodyPr>
          <a:lstStyle>
            <a:lvl1pPr marL="0" indent="0">
              <a:buNone/>
              <a:defRPr sz="4000">
                <a:solidFill>
                  <a:schemeClr val="bg1"/>
                </a:solidFill>
              </a:defRPr>
            </a:lvl1pPr>
          </a:lstStyle>
          <a:p>
            <a:pPr lvl="0"/>
            <a:r>
              <a:rPr lang="nl-NL" dirty="0"/>
              <a:t>Klik om een titel in te voegen</a:t>
            </a:r>
          </a:p>
        </p:txBody>
      </p:sp>
      <p:sp>
        <p:nvSpPr>
          <p:cNvPr id="11" name="object 2">
            <a:extLst>
              <a:ext uri="{FF2B5EF4-FFF2-40B4-BE49-F238E27FC236}">
                <a16:creationId xmlns:a16="http://schemas.microsoft.com/office/drawing/2014/main" id="{DA6DBE8C-4FAF-5A48-9F5C-5D9878439ECA}"/>
              </a:ext>
            </a:extLst>
          </p:cNvPr>
          <p:cNvSpPr/>
          <p:nvPr userDrawn="1"/>
        </p:nvSpPr>
        <p:spPr>
          <a:xfrm>
            <a:off x="0" y="5658310"/>
            <a:ext cx="1446835" cy="522347"/>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dirty="0"/>
          </a:p>
        </p:txBody>
      </p:sp>
      <p:sp>
        <p:nvSpPr>
          <p:cNvPr id="12" name="object 3">
            <a:extLst>
              <a:ext uri="{FF2B5EF4-FFF2-40B4-BE49-F238E27FC236}">
                <a16:creationId xmlns:a16="http://schemas.microsoft.com/office/drawing/2014/main" id="{0E6C3F5C-29F9-F04A-AA3C-565D2E141C9E}"/>
              </a:ext>
            </a:extLst>
          </p:cNvPr>
          <p:cNvSpPr/>
          <p:nvPr userDrawn="1"/>
        </p:nvSpPr>
        <p:spPr>
          <a:xfrm>
            <a:off x="90077" y="5729854"/>
            <a:ext cx="774094" cy="387758"/>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066723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9CB9AA26-2F60-F646-9650-D7D75A34B593}"/>
              </a:ext>
            </a:extLst>
          </p:cNvPr>
          <p:cNvSpPr>
            <a:spLocks noGrp="1"/>
          </p:cNvSpPr>
          <p:nvPr>
            <p:ph type="pic" sz="quarter" idx="10" hasCustomPrompt="1"/>
          </p:nvPr>
        </p:nvSpPr>
        <p:spPr>
          <a:xfrm>
            <a:off x="667657" y="580569"/>
            <a:ext cx="3309031" cy="5659894"/>
          </a:xfrm>
        </p:spPr>
        <p:txBody>
          <a:bodyPr/>
          <a:lstStyle>
            <a:lvl1pPr marL="0" indent="0">
              <a:buNone/>
              <a:defRPr>
                <a:solidFill>
                  <a:schemeClr val="tx1"/>
                </a:solidFill>
              </a:defRPr>
            </a:lvl1pPr>
          </a:lstStyle>
          <a:p>
            <a:r>
              <a:rPr lang="nl-NL" dirty="0"/>
              <a:t>Klik op het pictogram om een afbeelding in te toevoegen</a:t>
            </a:r>
          </a:p>
        </p:txBody>
      </p:sp>
      <p:sp>
        <p:nvSpPr>
          <p:cNvPr id="12" name="object 4">
            <a:extLst>
              <a:ext uri="{FF2B5EF4-FFF2-40B4-BE49-F238E27FC236}">
                <a16:creationId xmlns:a16="http://schemas.microsoft.com/office/drawing/2014/main" id="{D71DBC53-FD4E-454E-927E-2C183C828C06}"/>
              </a:ext>
            </a:extLst>
          </p:cNvPr>
          <p:cNvSpPr/>
          <p:nvPr userDrawn="1"/>
        </p:nvSpPr>
        <p:spPr>
          <a:xfrm>
            <a:off x="3976914" y="580571"/>
            <a:ext cx="8215086"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2" name="Tekstvak 1">
            <a:extLst>
              <a:ext uri="{FF2B5EF4-FFF2-40B4-BE49-F238E27FC236}">
                <a16:creationId xmlns:a16="http://schemas.microsoft.com/office/drawing/2014/main" id="{0A813427-4EDC-404E-B8CB-02669322FB73}"/>
              </a:ext>
            </a:extLst>
          </p:cNvPr>
          <p:cNvSpPr txBox="1"/>
          <p:nvPr userDrawn="1"/>
        </p:nvSpPr>
        <p:spPr>
          <a:xfrm rot="10800000">
            <a:off x="4258578" y="-157103"/>
            <a:ext cx="1968418" cy="2215991"/>
          </a:xfrm>
          <a:prstGeom prst="rect">
            <a:avLst/>
          </a:prstGeom>
          <a:noFill/>
        </p:spPr>
        <p:txBody>
          <a:bodyPr wrap="square" rtlCol="0">
            <a:spAutoFit/>
          </a:bodyPr>
          <a:lstStyle/>
          <a:p>
            <a:pPr algn="r"/>
            <a:r>
              <a:rPr lang="nl-NL" sz="13800" b="1" dirty="0">
                <a:solidFill>
                  <a:srgbClr val="00A39E"/>
                </a:solidFill>
                <a:latin typeface="Arial" panose="020B0604020202020204" pitchFamily="34" charset="0"/>
                <a:cs typeface="Arial" panose="020B0604020202020204" pitchFamily="34" charset="0"/>
              </a:rPr>
              <a:t>‘‘</a:t>
            </a:r>
            <a:endParaRPr lang="nl-NL" sz="9600" b="1" dirty="0">
              <a:solidFill>
                <a:srgbClr val="00A39E"/>
              </a:solidFill>
              <a:latin typeface="Arial" panose="020B0604020202020204" pitchFamily="34" charset="0"/>
              <a:cs typeface="Arial" panose="020B0604020202020204" pitchFamily="34" charset="0"/>
            </a:endParaRPr>
          </a:p>
        </p:txBody>
      </p:sp>
      <p:sp>
        <p:nvSpPr>
          <p:cNvPr id="16" name="Ondertitel 2">
            <a:extLst>
              <a:ext uri="{FF2B5EF4-FFF2-40B4-BE49-F238E27FC236}">
                <a16:creationId xmlns:a16="http://schemas.microsoft.com/office/drawing/2014/main" id="{69658EF6-CA38-9B4E-B9DE-3FBF47FAB620}"/>
              </a:ext>
            </a:extLst>
          </p:cNvPr>
          <p:cNvSpPr>
            <a:spLocks noGrp="1"/>
          </p:cNvSpPr>
          <p:nvPr>
            <p:ph type="subTitle" idx="1" hasCustomPrompt="1"/>
          </p:nvPr>
        </p:nvSpPr>
        <p:spPr>
          <a:xfrm>
            <a:off x="4432736" y="5016054"/>
            <a:ext cx="5658040" cy="57603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 Naam geciteerde</a:t>
            </a:r>
          </a:p>
        </p:txBody>
      </p:sp>
      <p:pic>
        <p:nvPicPr>
          <p:cNvPr id="8" name="Afbeelding 7" descr="Afbeelding met tekening&#10;&#10;Automatisch gegenereerde beschrijving">
            <a:extLst>
              <a:ext uri="{FF2B5EF4-FFF2-40B4-BE49-F238E27FC236}">
                <a16:creationId xmlns:a16="http://schemas.microsoft.com/office/drawing/2014/main" id="{2A6D2E71-6BDF-9C4E-9C2A-21CEC7D8C0C6}"/>
              </a:ext>
            </a:extLst>
          </p:cNvPr>
          <p:cNvPicPr>
            <a:picLocks noChangeAspect="1"/>
          </p:cNvPicPr>
          <p:nvPr userDrawn="1"/>
        </p:nvPicPr>
        <p:blipFill>
          <a:blip r:embed="rId2"/>
          <a:stretch>
            <a:fillRect/>
          </a:stretch>
        </p:blipFill>
        <p:spPr>
          <a:xfrm>
            <a:off x="10800354" y="5737766"/>
            <a:ext cx="1391646" cy="502697"/>
          </a:xfrm>
          <a:prstGeom prst="rect">
            <a:avLst/>
          </a:prstGeom>
        </p:spPr>
      </p:pic>
      <p:sp>
        <p:nvSpPr>
          <p:cNvPr id="5" name="Tijdelijke aanduiding voor tekst 4">
            <a:extLst>
              <a:ext uri="{FF2B5EF4-FFF2-40B4-BE49-F238E27FC236}">
                <a16:creationId xmlns:a16="http://schemas.microsoft.com/office/drawing/2014/main" id="{2B2B2A90-33C3-0E4C-9A69-5AB6AED8D2F2}"/>
              </a:ext>
            </a:extLst>
          </p:cNvPr>
          <p:cNvSpPr>
            <a:spLocks noGrp="1"/>
          </p:cNvSpPr>
          <p:nvPr>
            <p:ph type="body" sz="quarter" idx="11" hasCustomPrompt="1"/>
          </p:nvPr>
        </p:nvSpPr>
        <p:spPr>
          <a:xfrm>
            <a:off x="4432736" y="1867504"/>
            <a:ext cx="7188200" cy="3017011"/>
          </a:xfrm>
        </p:spPr>
        <p:txBody>
          <a:bodyPr>
            <a:normAutofit/>
          </a:bodyPr>
          <a:lstStyle>
            <a:lvl1pPr marL="0" indent="0">
              <a:buNone/>
              <a:defRPr sz="3200">
                <a:solidFill>
                  <a:schemeClr val="bg1"/>
                </a:solidFill>
              </a:defRPr>
            </a:lvl1pPr>
          </a:lstStyle>
          <a:p>
            <a:pPr lvl="0"/>
            <a:r>
              <a:rPr lang="nl-NL" dirty="0"/>
              <a:t>Klik om een quote in te voegen</a:t>
            </a:r>
          </a:p>
        </p:txBody>
      </p:sp>
    </p:spTree>
    <p:extLst>
      <p:ext uri="{BB962C8B-B14F-4D97-AF65-F5344CB8AC3E}">
        <p14:creationId xmlns:p14="http://schemas.microsoft.com/office/powerpoint/2010/main" val="4207174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20" name="object 4">
            <a:extLst>
              <a:ext uri="{FF2B5EF4-FFF2-40B4-BE49-F238E27FC236}">
                <a16:creationId xmlns:a16="http://schemas.microsoft.com/office/drawing/2014/main" id="{5A5C6DAB-56B0-8E4F-A8D2-CD1E1B40AF91}"/>
              </a:ext>
            </a:extLst>
          </p:cNvPr>
          <p:cNvSpPr/>
          <p:nvPr userDrawn="1"/>
        </p:nvSpPr>
        <p:spPr>
          <a:xfrm>
            <a:off x="667657" y="580571"/>
            <a:ext cx="11524343"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7" name="Ondertitel 2">
            <a:extLst>
              <a:ext uri="{FF2B5EF4-FFF2-40B4-BE49-F238E27FC236}">
                <a16:creationId xmlns:a16="http://schemas.microsoft.com/office/drawing/2014/main" id="{488B956A-8E0A-B84E-948B-25EE0CC7D72D}"/>
              </a:ext>
            </a:extLst>
          </p:cNvPr>
          <p:cNvSpPr>
            <a:spLocks noGrp="1"/>
          </p:cNvSpPr>
          <p:nvPr>
            <p:ph type="subTitle" idx="1" hasCustomPrompt="1"/>
          </p:nvPr>
        </p:nvSpPr>
        <p:spPr>
          <a:xfrm>
            <a:off x="2097458" y="1966919"/>
            <a:ext cx="3871105" cy="386474"/>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om je tekst te schrijven</a:t>
            </a:r>
          </a:p>
        </p:txBody>
      </p:sp>
      <p:sp>
        <p:nvSpPr>
          <p:cNvPr id="3" name="Tijdelijke aanduiding voor tekst 2">
            <a:extLst>
              <a:ext uri="{FF2B5EF4-FFF2-40B4-BE49-F238E27FC236}">
                <a16:creationId xmlns:a16="http://schemas.microsoft.com/office/drawing/2014/main" id="{9202A882-C496-5547-894B-BEE7E890BCB0}"/>
              </a:ext>
            </a:extLst>
          </p:cNvPr>
          <p:cNvSpPr>
            <a:spLocks noGrp="1"/>
          </p:cNvSpPr>
          <p:nvPr>
            <p:ph type="body" sz="quarter" idx="10" hasCustomPrompt="1"/>
          </p:nvPr>
        </p:nvSpPr>
        <p:spPr>
          <a:xfrm>
            <a:off x="3145096" y="5725466"/>
            <a:ext cx="6569463" cy="350837"/>
          </a:xfrm>
        </p:spPr>
        <p:txBody>
          <a:bodyPr>
            <a:noAutofit/>
          </a:bodyPr>
          <a:lstStyle>
            <a:lvl1pPr marL="0" indent="0" algn="ctr">
              <a:buNone/>
              <a:defRPr sz="1600">
                <a:solidFill>
                  <a:schemeClr val="bg1"/>
                </a:solidFill>
              </a:defRPr>
            </a:lvl1pPr>
          </a:lstStyle>
          <a:p>
            <a:pPr lvl="0"/>
            <a:r>
              <a:rPr lang="nl-NL" dirty="0"/>
              <a:t>Waar gaan deze cijfers over? Bijvoorbeeld: ‘aantallen JINC 2019’</a:t>
            </a:r>
          </a:p>
        </p:txBody>
      </p:sp>
      <p:sp>
        <p:nvSpPr>
          <p:cNvPr id="21" name="Tijdelijke aanduiding voor tekst 20">
            <a:extLst>
              <a:ext uri="{FF2B5EF4-FFF2-40B4-BE49-F238E27FC236}">
                <a16:creationId xmlns:a16="http://schemas.microsoft.com/office/drawing/2014/main" id="{996BB698-9646-1B4B-8AC3-9FC95FCB4C18}"/>
              </a:ext>
            </a:extLst>
          </p:cNvPr>
          <p:cNvSpPr>
            <a:spLocks noGrp="1"/>
          </p:cNvSpPr>
          <p:nvPr>
            <p:ph type="body" sz="quarter" idx="11" hasCustomPrompt="1"/>
          </p:nvPr>
        </p:nvSpPr>
        <p:spPr>
          <a:xfrm>
            <a:off x="2097460" y="1281611"/>
            <a:ext cx="3871106" cy="669346"/>
          </a:xfrm>
        </p:spPr>
        <p:txBody>
          <a:bodyPr>
            <a:noAutofit/>
          </a:bodyPr>
          <a:lstStyle>
            <a:lvl1pPr marL="0" indent="0" algn="ctr">
              <a:lnSpc>
                <a:spcPct val="100000"/>
              </a:lnSpc>
              <a:buNone/>
              <a:defRPr sz="4000">
                <a:solidFill>
                  <a:schemeClr val="bg1"/>
                </a:solidFill>
              </a:defRPr>
            </a:lvl1pPr>
          </a:lstStyle>
          <a:p>
            <a:pPr lvl="0"/>
            <a:r>
              <a:rPr lang="nl-NL" dirty="0" err="1"/>
              <a:t>Tekstvak</a:t>
            </a:r>
            <a:endParaRPr lang="nl-NL" dirty="0"/>
          </a:p>
        </p:txBody>
      </p:sp>
      <p:sp>
        <p:nvSpPr>
          <p:cNvPr id="22" name="Tijdelijke aanduiding voor tekst 20">
            <a:extLst>
              <a:ext uri="{FF2B5EF4-FFF2-40B4-BE49-F238E27FC236}">
                <a16:creationId xmlns:a16="http://schemas.microsoft.com/office/drawing/2014/main" id="{919DEDDB-870E-1F4D-B7A9-00DFCADE52F5}"/>
              </a:ext>
            </a:extLst>
          </p:cNvPr>
          <p:cNvSpPr>
            <a:spLocks noGrp="1"/>
          </p:cNvSpPr>
          <p:nvPr>
            <p:ph type="body" sz="quarter" idx="12" hasCustomPrompt="1"/>
          </p:nvPr>
        </p:nvSpPr>
        <p:spPr>
          <a:xfrm>
            <a:off x="2097458" y="2356478"/>
            <a:ext cx="3871105" cy="806953"/>
          </a:xfrm>
        </p:spPr>
        <p:txBody>
          <a:bodyPr/>
          <a:lstStyle>
            <a:lvl1pPr marL="0" indent="0" algn="ctr">
              <a:buNone/>
              <a:defRPr>
                <a:solidFill>
                  <a:schemeClr val="bg1"/>
                </a:solidFill>
              </a:defRPr>
            </a:lvl1pPr>
          </a:lstStyle>
          <a:p>
            <a:pPr lvl="0"/>
            <a:r>
              <a:rPr lang="nl-NL" dirty="0"/>
              <a:t>Klik hier om je tekst te schrijven</a:t>
            </a:r>
          </a:p>
        </p:txBody>
      </p:sp>
      <p:sp>
        <p:nvSpPr>
          <p:cNvPr id="25" name="Tijdelijke aanduiding voor tekst 24">
            <a:extLst>
              <a:ext uri="{FF2B5EF4-FFF2-40B4-BE49-F238E27FC236}">
                <a16:creationId xmlns:a16="http://schemas.microsoft.com/office/drawing/2014/main" id="{60595642-29B7-B247-8B3A-0A6BC0122A55}"/>
              </a:ext>
            </a:extLst>
          </p:cNvPr>
          <p:cNvSpPr>
            <a:spLocks noGrp="1"/>
          </p:cNvSpPr>
          <p:nvPr>
            <p:ph type="body" sz="quarter" idx="13" hasCustomPrompt="1"/>
          </p:nvPr>
        </p:nvSpPr>
        <p:spPr>
          <a:xfrm>
            <a:off x="6778041" y="1281549"/>
            <a:ext cx="3886925" cy="669408"/>
          </a:xfrm>
        </p:spPr>
        <p:txBody>
          <a:bodyPr>
            <a:normAutofit/>
          </a:bodyPr>
          <a:lstStyle>
            <a:lvl1pPr marL="0" indent="0" algn="ctr">
              <a:lnSpc>
                <a:spcPct val="100000"/>
              </a:lnSpc>
              <a:buNone/>
              <a:defRPr sz="4000">
                <a:solidFill>
                  <a:schemeClr val="bg1"/>
                </a:solidFill>
              </a:defRPr>
            </a:lvl1pPr>
          </a:lstStyle>
          <a:p>
            <a:pPr lvl="0"/>
            <a:r>
              <a:rPr lang="nl-NL" dirty="0"/>
              <a:t>65.000</a:t>
            </a:r>
          </a:p>
        </p:txBody>
      </p:sp>
      <p:sp>
        <p:nvSpPr>
          <p:cNvPr id="27" name="Tijdelijke aanduiding voor tekst 26">
            <a:extLst>
              <a:ext uri="{FF2B5EF4-FFF2-40B4-BE49-F238E27FC236}">
                <a16:creationId xmlns:a16="http://schemas.microsoft.com/office/drawing/2014/main" id="{E5F6FFC9-03C9-EE47-92B7-19CAED4DC46F}"/>
              </a:ext>
            </a:extLst>
          </p:cNvPr>
          <p:cNvSpPr>
            <a:spLocks noGrp="1"/>
          </p:cNvSpPr>
          <p:nvPr>
            <p:ph type="body" sz="quarter" idx="14" hasCustomPrompt="1"/>
          </p:nvPr>
        </p:nvSpPr>
        <p:spPr>
          <a:xfrm>
            <a:off x="6778041" y="1966275"/>
            <a:ext cx="3886925" cy="385763"/>
          </a:xfrm>
        </p:spPr>
        <p:txBody>
          <a:bodyPr>
            <a:normAutofit/>
          </a:bodyPr>
          <a:lstStyle>
            <a:lvl1pPr marL="0" indent="0" algn="ctr">
              <a:buNone/>
              <a:defRPr sz="2000">
                <a:solidFill>
                  <a:schemeClr val="bg1"/>
                </a:solidFill>
              </a:defRPr>
            </a:lvl1pPr>
          </a:lstStyle>
          <a:p>
            <a:pPr lvl="0"/>
            <a:r>
              <a:rPr lang="nl-NL" dirty="0"/>
              <a:t>kinderen</a:t>
            </a:r>
          </a:p>
        </p:txBody>
      </p:sp>
      <p:sp>
        <p:nvSpPr>
          <p:cNvPr id="30" name="Tijdelijke aanduiding voor tekst 29">
            <a:extLst>
              <a:ext uri="{FF2B5EF4-FFF2-40B4-BE49-F238E27FC236}">
                <a16:creationId xmlns:a16="http://schemas.microsoft.com/office/drawing/2014/main" id="{99A0CD89-6FEE-394A-9569-D58A44AC932F}"/>
              </a:ext>
            </a:extLst>
          </p:cNvPr>
          <p:cNvSpPr>
            <a:spLocks noGrp="1"/>
          </p:cNvSpPr>
          <p:nvPr>
            <p:ph type="body" sz="quarter" idx="15" hasCustomPrompt="1"/>
          </p:nvPr>
        </p:nvSpPr>
        <p:spPr>
          <a:xfrm>
            <a:off x="2097459" y="3280706"/>
            <a:ext cx="3871105" cy="669407"/>
          </a:xfrm>
        </p:spPr>
        <p:txBody>
          <a:bodyPr/>
          <a:lstStyle>
            <a:lvl1pPr marL="0" indent="0" algn="ctr">
              <a:lnSpc>
                <a:spcPct val="100000"/>
              </a:lnSpc>
              <a:buNone/>
              <a:defRPr sz="4000">
                <a:solidFill>
                  <a:schemeClr val="bg1"/>
                </a:solidFill>
              </a:defRPr>
            </a:lvl1pPr>
          </a:lstStyle>
          <a:p>
            <a:pPr lvl="0"/>
            <a:r>
              <a:rPr lang="nl-NL" dirty="0" err="1"/>
              <a:t>Tekstvak</a:t>
            </a:r>
            <a:endParaRPr lang="nl-NL" dirty="0"/>
          </a:p>
        </p:txBody>
      </p:sp>
      <p:sp>
        <p:nvSpPr>
          <p:cNvPr id="32" name="Tijdelijke aanduiding voor tekst 31">
            <a:extLst>
              <a:ext uri="{FF2B5EF4-FFF2-40B4-BE49-F238E27FC236}">
                <a16:creationId xmlns:a16="http://schemas.microsoft.com/office/drawing/2014/main" id="{26B4397C-8913-4A49-B534-F7920CC545CC}"/>
              </a:ext>
            </a:extLst>
          </p:cNvPr>
          <p:cNvSpPr>
            <a:spLocks noGrp="1"/>
          </p:cNvSpPr>
          <p:nvPr>
            <p:ph type="body" sz="quarter" idx="16" hasCustomPrompt="1"/>
          </p:nvPr>
        </p:nvSpPr>
        <p:spPr>
          <a:xfrm>
            <a:off x="2097303" y="3958981"/>
            <a:ext cx="3871260" cy="351416"/>
          </a:xfrm>
        </p:spPr>
        <p:txBody>
          <a:bodyPr>
            <a:noAutofit/>
          </a:bodyPr>
          <a:lstStyle>
            <a:lvl1pPr marL="0" indent="0" algn="ctr">
              <a:buNone/>
              <a:defRPr sz="2000">
                <a:solidFill>
                  <a:schemeClr val="bg1"/>
                </a:solidFill>
              </a:defRPr>
            </a:lvl1pPr>
          </a:lstStyle>
          <a:p>
            <a:pPr lvl="0"/>
            <a:r>
              <a:rPr lang="nl-NL" dirty="0"/>
              <a:t>Klik hier om je tekst te schrijven</a:t>
            </a:r>
          </a:p>
        </p:txBody>
      </p:sp>
      <p:sp>
        <p:nvSpPr>
          <p:cNvPr id="37" name="Tijdelijke aanduiding voor tekst 36">
            <a:extLst>
              <a:ext uri="{FF2B5EF4-FFF2-40B4-BE49-F238E27FC236}">
                <a16:creationId xmlns:a16="http://schemas.microsoft.com/office/drawing/2014/main" id="{F816D63E-3EC1-4C43-8B3E-906AE999FF2D}"/>
              </a:ext>
            </a:extLst>
          </p:cNvPr>
          <p:cNvSpPr>
            <a:spLocks noGrp="1"/>
          </p:cNvSpPr>
          <p:nvPr>
            <p:ph type="body" sz="quarter" idx="18" hasCustomPrompt="1"/>
          </p:nvPr>
        </p:nvSpPr>
        <p:spPr>
          <a:xfrm>
            <a:off x="6778304" y="2364426"/>
            <a:ext cx="3886431" cy="808037"/>
          </a:xfrm>
        </p:spPr>
        <p:txBody>
          <a:bodyPr/>
          <a:lstStyle>
            <a:lvl1pPr marL="0" indent="0" algn="ctr">
              <a:buNone/>
              <a:defRPr>
                <a:solidFill>
                  <a:schemeClr val="bg1"/>
                </a:solidFill>
              </a:defRPr>
            </a:lvl1pPr>
          </a:lstStyle>
          <a:p>
            <a:pPr lvl="0"/>
            <a:r>
              <a:rPr lang="nl-NL" dirty="0"/>
              <a:t>deden vorig jaar mee aan een project van JINC</a:t>
            </a:r>
          </a:p>
        </p:txBody>
      </p:sp>
      <p:sp>
        <p:nvSpPr>
          <p:cNvPr id="39" name="Tijdelijke aanduiding voor tekst 38">
            <a:extLst>
              <a:ext uri="{FF2B5EF4-FFF2-40B4-BE49-F238E27FC236}">
                <a16:creationId xmlns:a16="http://schemas.microsoft.com/office/drawing/2014/main" id="{61668C92-A416-804A-96CC-6F006272F397}"/>
              </a:ext>
            </a:extLst>
          </p:cNvPr>
          <p:cNvSpPr>
            <a:spLocks noGrp="1"/>
          </p:cNvSpPr>
          <p:nvPr>
            <p:ph type="body" sz="quarter" idx="19" hasCustomPrompt="1"/>
          </p:nvPr>
        </p:nvSpPr>
        <p:spPr>
          <a:xfrm>
            <a:off x="2097303" y="4322429"/>
            <a:ext cx="3871260" cy="846137"/>
          </a:xfrm>
        </p:spPr>
        <p:txBody>
          <a:bodyPr/>
          <a:lstStyle>
            <a:lvl1pPr marL="0" indent="0" algn="ctr">
              <a:buNone/>
              <a:defRPr>
                <a:solidFill>
                  <a:schemeClr val="bg1"/>
                </a:solidFill>
              </a:defRPr>
            </a:lvl1pPr>
          </a:lstStyle>
          <a:p>
            <a:pPr lvl="0"/>
            <a:r>
              <a:rPr lang="nl-NL" dirty="0"/>
              <a:t>Klik hier om je te tekst te schrijven</a:t>
            </a:r>
          </a:p>
        </p:txBody>
      </p:sp>
      <p:sp>
        <p:nvSpPr>
          <p:cNvPr id="41" name="Tijdelijke aanduiding voor tekst 40">
            <a:extLst>
              <a:ext uri="{FF2B5EF4-FFF2-40B4-BE49-F238E27FC236}">
                <a16:creationId xmlns:a16="http://schemas.microsoft.com/office/drawing/2014/main" id="{AF06F87E-250A-B647-8AFB-BB3E2FD3F4D5}"/>
              </a:ext>
            </a:extLst>
          </p:cNvPr>
          <p:cNvSpPr>
            <a:spLocks noGrp="1"/>
          </p:cNvSpPr>
          <p:nvPr>
            <p:ph type="body" sz="quarter" idx="20" hasCustomPrompt="1"/>
          </p:nvPr>
        </p:nvSpPr>
        <p:spPr>
          <a:xfrm>
            <a:off x="6778535" y="3280188"/>
            <a:ext cx="3886200" cy="669925"/>
          </a:xfrm>
        </p:spPr>
        <p:txBody>
          <a:bodyPr>
            <a:normAutofit/>
          </a:bodyPr>
          <a:lstStyle>
            <a:lvl1pPr marL="0" indent="0" algn="ctr">
              <a:lnSpc>
                <a:spcPct val="100000"/>
              </a:lnSpc>
              <a:buNone/>
              <a:defRPr sz="4000">
                <a:solidFill>
                  <a:schemeClr val="bg1"/>
                </a:solidFill>
              </a:defRPr>
            </a:lvl1pPr>
          </a:lstStyle>
          <a:p>
            <a:pPr lvl="0"/>
            <a:r>
              <a:rPr lang="nl-NL" dirty="0" err="1"/>
              <a:t>Tekstvak</a:t>
            </a:r>
            <a:endParaRPr lang="nl-NL" dirty="0"/>
          </a:p>
        </p:txBody>
      </p:sp>
      <p:sp>
        <p:nvSpPr>
          <p:cNvPr id="43" name="Tijdelijke aanduiding voor tekst 42">
            <a:extLst>
              <a:ext uri="{FF2B5EF4-FFF2-40B4-BE49-F238E27FC236}">
                <a16:creationId xmlns:a16="http://schemas.microsoft.com/office/drawing/2014/main" id="{4B2587AE-EBCD-404D-A302-99854F3B8E2B}"/>
              </a:ext>
            </a:extLst>
          </p:cNvPr>
          <p:cNvSpPr>
            <a:spLocks noGrp="1"/>
          </p:cNvSpPr>
          <p:nvPr>
            <p:ph type="body" sz="quarter" idx="21" hasCustomPrompt="1"/>
          </p:nvPr>
        </p:nvSpPr>
        <p:spPr>
          <a:xfrm>
            <a:off x="6778535" y="3958981"/>
            <a:ext cx="3886200" cy="350837"/>
          </a:xfrm>
        </p:spPr>
        <p:txBody>
          <a:bodyPr>
            <a:noAutofit/>
          </a:bodyPr>
          <a:lstStyle>
            <a:lvl1pPr marL="0" indent="0" algn="ctr">
              <a:buNone/>
              <a:defRPr sz="2000">
                <a:solidFill>
                  <a:schemeClr val="bg1"/>
                </a:solidFill>
              </a:defRPr>
            </a:lvl1pPr>
          </a:lstStyle>
          <a:p>
            <a:pPr lvl="0"/>
            <a:r>
              <a:rPr lang="nl-NL" dirty="0"/>
              <a:t>Klik hier om je tekst te schrijven</a:t>
            </a:r>
          </a:p>
        </p:txBody>
      </p:sp>
      <p:sp>
        <p:nvSpPr>
          <p:cNvPr id="47" name="Tijdelijke aanduiding voor tekst 46">
            <a:extLst>
              <a:ext uri="{FF2B5EF4-FFF2-40B4-BE49-F238E27FC236}">
                <a16:creationId xmlns:a16="http://schemas.microsoft.com/office/drawing/2014/main" id="{10CF9C6D-397C-534D-9434-2F1AE9AE5741}"/>
              </a:ext>
            </a:extLst>
          </p:cNvPr>
          <p:cNvSpPr>
            <a:spLocks noGrp="1"/>
          </p:cNvSpPr>
          <p:nvPr>
            <p:ph type="body" sz="quarter" idx="22" hasCustomPrompt="1"/>
          </p:nvPr>
        </p:nvSpPr>
        <p:spPr>
          <a:xfrm>
            <a:off x="6778535" y="4322429"/>
            <a:ext cx="3886200" cy="846137"/>
          </a:xfrm>
        </p:spPr>
        <p:txBody>
          <a:bodyPr/>
          <a:lstStyle>
            <a:lvl1pPr marL="0" indent="0" algn="ctr">
              <a:buNone/>
              <a:defRPr>
                <a:solidFill>
                  <a:schemeClr val="bg1"/>
                </a:solidFill>
              </a:defRPr>
            </a:lvl1pPr>
          </a:lstStyle>
          <a:p>
            <a:pPr lvl="0"/>
            <a:r>
              <a:rPr lang="nl-NL" dirty="0"/>
              <a:t>Klik hier om je tekst te schrijven</a:t>
            </a:r>
          </a:p>
        </p:txBody>
      </p:sp>
      <p:sp>
        <p:nvSpPr>
          <p:cNvPr id="46" name="object 7">
            <a:extLst>
              <a:ext uri="{FF2B5EF4-FFF2-40B4-BE49-F238E27FC236}">
                <a16:creationId xmlns:a16="http://schemas.microsoft.com/office/drawing/2014/main" id="{D5884837-2C05-4F47-A9DA-2D3994360BC5}"/>
              </a:ext>
            </a:extLst>
          </p:cNvPr>
          <p:cNvSpPr/>
          <p:nvPr userDrawn="1"/>
        </p:nvSpPr>
        <p:spPr>
          <a:xfrm rot="5400000">
            <a:off x="667104" y="5222997"/>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48" name="Afbeelding 47" descr="Afbeelding met tekening&#10;&#10;Automatisch gegenereerde beschrijving">
            <a:extLst>
              <a:ext uri="{FF2B5EF4-FFF2-40B4-BE49-F238E27FC236}">
                <a16:creationId xmlns:a16="http://schemas.microsoft.com/office/drawing/2014/main" id="{573E5F90-0FB4-BB45-9C3D-83912953624D}"/>
              </a:ext>
            </a:extLst>
          </p:cNvPr>
          <p:cNvPicPr>
            <a:picLocks noChangeAspect="1"/>
          </p:cNvPicPr>
          <p:nvPr userDrawn="1"/>
        </p:nvPicPr>
        <p:blipFill>
          <a:blip r:embed="rId2"/>
          <a:stretch>
            <a:fillRect/>
          </a:stretch>
        </p:blipFill>
        <p:spPr>
          <a:xfrm>
            <a:off x="1164385" y="5731429"/>
            <a:ext cx="1409190" cy="509034"/>
          </a:xfrm>
          <a:prstGeom prst="rect">
            <a:avLst/>
          </a:prstGeom>
        </p:spPr>
      </p:pic>
    </p:spTree>
    <p:extLst>
      <p:ext uri="{BB962C8B-B14F-4D97-AF65-F5344CB8AC3E}">
        <p14:creationId xmlns:p14="http://schemas.microsoft.com/office/powerpoint/2010/main" val="371063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rlijn">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0" y="449211"/>
            <a:ext cx="11598275" cy="1061098"/>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9" name="object 7">
            <a:extLst>
              <a:ext uri="{FF2B5EF4-FFF2-40B4-BE49-F238E27FC236}">
                <a16:creationId xmlns:a16="http://schemas.microsoft.com/office/drawing/2014/main" id="{7B05F17A-E033-E848-89D8-64F889E4BD49}"/>
              </a:ext>
            </a:extLst>
          </p:cNvPr>
          <p:cNvSpPr/>
          <p:nvPr userDrawn="1"/>
        </p:nvSpPr>
        <p:spPr>
          <a:xfrm>
            <a:off x="10537177" y="449211"/>
            <a:ext cx="1061098" cy="1061098"/>
          </a:xfrm>
          <a:custGeom>
            <a:avLst/>
            <a:gdLst/>
            <a:ahLst/>
            <a:cxnLst/>
            <a:rect l="l" t="t" r="r" b="b"/>
            <a:pathLst>
              <a:path w="2124075" h="2124075">
                <a:moveTo>
                  <a:pt x="2123998" y="0"/>
                </a:moveTo>
                <a:lnTo>
                  <a:pt x="0" y="2123998"/>
                </a:lnTo>
                <a:lnTo>
                  <a:pt x="2123998" y="2123998"/>
                </a:lnTo>
                <a:lnTo>
                  <a:pt x="2123998" y="0"/>
                </a:lnTo>
                <a:close/>
              </a:path>
            </a:pathLst>
          </a:custGeom>
          <a:solidFill>
            <a:srgbClr val="76B82A"/>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Rechthoek 10">
            <a:extLst>
              <a:ext uri="{FF2B5EF4-FFF2-40B4-BE49-F238E27FC236}">
                <a16:creationId xmlns:a16="http://schemas.microsoft.com/office/drawing/2014/main" id="{CEDBB860-3BB6-294C-813D-291599C93A23}"/>
              </a:ext>
            </a:extLst>
          </p:cNvPr>
          <p:cNvSpPr/>
          <p:nvPr userDrawn="1"/>
        </p:nvSpPr>
        <p:spPr>
          <a:xfrm>
            <a:off x="2885041" y="1941648"/>
            <a:ext cx="2132811" cy="1459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2EFA9598-DDE1-3840-9FAA-B7F7DD881FE4}"/>
              </a:ext>
            </a:extLst>
          </p:cNvPr>
          <p:cNvSpPr txBox="1"/>
          <p:nvPr userDrawn="1"/>
        </p:nvSpPr>
        <p:spPr>
          <a:xfrm>
            <a:off x="662241" y="3458707"/>
            <a:ext cx="2142739" cy="338554"/>
          </a:xfrm>
          <a:prstGeom prst="rect">
            <a:avLst/>
          </a:prstGeom>
          <a:noFill/>
        </p:spPr>
        <p:txBody>
          <a:bodyPr wrap="square" lIns="0" tIns="0" rIns="0" bIns="0" rtlCol="0">
            <a:spAutoFit/>
          </a:bodyPr>
          <a:lstStyle/>
          <a:p>
            <a:r>
              <a:rPr lang="nl-NL" sz="1100" b="1" dirty="0" err="1"/>
              <a:t>TaalTrip</a:t>
            </a:r>
            <a:endParaRPr lang="nl-NL" sz="1100" b="1" dirty="0"/>
          </a:p>
          <a:p>
            <a:r>
              <a:rPr lang="nl-NL" sz="1100" b="0" dirty="0"/>
              <a:t>Woorden gaan leven als je ze ziet.</a:t>
            </a:r>
          </a:p>
        </p:txBody>
      </p:sp>
      <p:sp>
        <p:nvSpPr>
          <p:cNvPr id="24" name="Tekstvak 23">
            <a:extLst>
              <a:ext uri="{FF2B5EF4-FFF2-40B4-BE49-F238E27FC236}">
                <a16:creationId xmlns:a16="http://schemas.microsoft.com/office/drawing/2014/main" id="{2CA93B5B-B157-B84F-9F78-6B1B7EF96B3B}"/>
              </a:ext>
            </a:extLst>
          </p:cNvPr>
          <p:cNvSpPr txBox="1"/>
          <p:nvPr userDrawn="1"/>
        </p:nvSpPr>
        <p:spPr>
          <a:xfrm>
            <a:off x="2867972" y="3472797"/>
            <a:ext cx="2142739" cy="338554"/>
          </a:xfrm>
          <a:prstGeom prst="rect">
            <a:avLst/>
          </a:prstGeom>
          <a:noFill/>
        </p:spPr>
        <p:txBody>
          <a:bodyPr wrap="square" lIns="0" tIns="0" rIns="0" bIns="0" rtlCol="0">
            <a:spAutoFit/>
          </a:bodyPr>
          <a:lstStyle/>
          <a:p>
            <a:r>
              <a:rPr lang="nl-NL" sz="1100" b="1" dirty="0"/>
              <a:t>Digitale Vaardigheden</a:t>
            </a:r>
          </a:p>
          <a:p>
            <a:r>
              <a:rPr lang="nl-NL" sz="1100" b="0" dirty="0"/>
              <a:t>Leer denken als een computer.</a:t>
            </a:r>
          </a:p>
        </p:txBody>
      </p:sp>
      <p:sp>
        <p:nvSpPr>
          <p:cNvPr id="26" name="Tekstvak 25">
            <a:extLst>
              <a:ext uri="{FF2B5EF4-FFF2-40B4-BE49-F238E27FC236}">
                <a16:creationId xmlns:a16="http://schemas.microsoft.com/office/drawing/2014/main" id="{7B426069-BFC2-3D4E-A287-1E5925380AC0}"/>
              </a:ext>
            </a:extLst>
          </p:cNvPr>
          <p:cNvSpPr txBox="1"/>
          <p:nvPr userDrawn="1"/>
        </p:nvSpPr>
        <p:spPr>
          <a:xfrm>
            <a:off x="5066558" y="3472797"/>
            <a:ext cx="2142739" cy="507831"/>
          </a:xfrm>
          <a:prstGeom prst="rect">
            <a:avLst/>
          </a:prstGeom>
          <a:noFill/>
        </p:spPr>
        <p:txBody>
          <a:bodyPr wrap="square" lIns="0" tIns="0" rIns="0" bIns="0" rtlCol="0">
            <a:spAutoFit/>
          </a:bodyPr>
          <a:lstStyle/>
          <a:p>
            <a:r>
              <a:rPr lang="nl-NL" sz="1100" b="1" dirty="0"/>
              <a:t>Bliksemstage</a:t>
            </a:r>
          </a:p>
          <a:p>
            <a:r>
              <a:rPr lang="nl-NL" sz="1100" b="0" dirty="0"/>
              <a:t>Weten wat er te koop is op </a:t>
            </a:r>
          </a:p>
          <a:p>
            <a:r>
              <a:rPr lang="nl-NL" sz="1100" b="0" dirty="0"/>
              <a:t>de arbeidsmarkt. </a:t>
            </a:r>
          </a:p>
        </p:txBody>
      </p:sp>
      <p:sp>
        <p:nvSpPr>
          <p:cNvPr id="28" name="Tekstvak 27">
            <a:extLst>
              <a:ext uri="{FF2B5EF4-FFF2-40B4-BE49-F238E27FC236}">
                <a16:creationId xmlns:a16="http://schemas.microsoft.com/office/drawing/2014/main" id="{0A018C44-62EA-7143-85CE-1BDA9F9A8839}"/>
              </a:ext>
            </a:extLst>
          </p:cNvPr>
          <p:cNvSpPr txBox="1"/>
          <p:nvPr userDrawn="1"/>
        </p:nvSpPr>
        <p:spPr>
          <a:xfrm>
            <a:off x="7277607" y="3472797"/>
            <a:ext cx="2142739" cy="507831"/>
          </a:xfrm>
          <a:prstGeom prst="rect">
            <a:avLst/>
          </a:prstGeom>
          <a:noFill/>
        </p:spPr>
        <p:txBody>
          <a:bodyPr wrap="square" lIns="0" tIns="0" rIns="0" bIns="0" rtlCol="0">
            <a:spAutoFit/>
          </a:bodyPr>
          <a:lstStyle/>
          <a:p>
            <a:r>
              <a:rPr lang="nl-NL" sz="1100" b="1" dirty="0"/>
              <a:t>Plannen doe je zo!</a:t>
            </a:r>
          </a:p>
          <a:p>
            <a:r>
              <a:rPr lang="nl-NL" sz="1100" b="0" dirty="0"/>
              <a:t>Een strakke agenda is het </a:t>
            </a:r>
          </a:p>
          <a:p>
            <a:r>
              <a:rPr lang="nl-NL" sz="1100" b="0" dirty="0"/>
              <a:t>halve werk.</a:t>
            </a:r>
          </a:p>
        </p:txBody>
      </p:sp>
      <p:sp>
        <p:nvSpPr>
          <p:cNvPr id="30" name="Tekstvak 29">
            <a:extLst>
              <a:ext uri="{FF2B5EF4-FFF2-40B4-BE49-F238E27FC236}">
                <a16:creationId xmlns:a16="http://schemas.microsoft.com/office/drawing/2014/main" id="{34A835A0-75E1-4A4B-935C-5FF51D497BA7}"/>
              </a:ext>
            </a:extLst>
          </p:cNvPr>
          <p:cNvSpPr txBox="1"/>
          <p:nvPr userDrawn="1"/>
        </p:nvSpPr>
        <p:spPr>
          <a:xfrm>
            <a:off x="9455536" y="3472797"/>
            <a:ext cx="2142739" cy="338554"/>
          </a:xfrm>
          <a:prstGeom prst="rect">
            <a:avLst/>
          </a:prstGeom>
          <a:noFill/>
        </p:spPr>
        <p:txBody>
          <a:bodyPr wrap="square" lIns="0" tIns="0" rIns="0" bIns="0" rtlCol="0">
            <a:spAutoFit/>
          </a:bodyPr>
          <a:lstStyle/>
          <a:p>
            <a:r>
              <a:rPr lang="nl-NL" sz="1100" b="1" dirty="0" err="1"/>
              <a:t>WerkWijs</a:t>
            </a:r>
            <a:endParaRPr lang="nl-NL" sz="1100" b="1" dirty="0"/>
          </a:p>
          <a:p>
            <a:r>
              <a:rPr lang="nl-NL" sz="1100" b="0" dirty="0"/>
              <a:t>Communiceren kun je leren.</a:t>
            </a:r>
          </a:p>
        </p:txBody>
      </p:sp>
      <p:sp>
        <p:nvSpPr>
          <p:cNvPr id="37" name="Tekstvak 36">
            <a:extLst>
              <a:ext uri="{FF2B5EF4-FFF2-40B4-BE49-F238E27FC236}">
                <a16:creationId xmlns:a16="http://schemas.microsoft.com/office/drawing/2014/main" id="{0CFE9F7F-60D6-A945-B8C0-DA423FA9D02F}"/>
              </a:ext>
            </a:extLst>
          </p:cNvPr>
          <p:cNvSpPr txBox="1"/>
          <p:nvPr userDrawn="1"/>
        </p:nvSpPr>
        <p:spPr>
          <a:xfrm>
            <a:off x="656718" y="6035953"/>
            <a:ext cx="2142739" cy="507831"/>
          </a:xfrm>
          <a:prstGeom prst="rect">
            <a:avLst/>
          </a:prstGeom>
          <a:noFill/>
        </p:spPr>
        <p:txBody>
          <a:bodyPr wrap="square" lIns="0" tIns="0" rIns="0" bIns="0" rtlCol="0">
            <a:spAutoFit/>
          </a:bodyPr>
          <a:lstStyle/>
          <a:p>
            <a:r>
              <a:rPr lang="nl-NL" sz="1100" b="1" dirty="0"/>
              <a:t>Ondernemen doe je zo!</a:t>
            </a:r>
          </a:p>
          <a:p>
            <a:r>
              <a:rPr lang="nl-NL" sz="1100" b="0" dirty="0"/>
              <a:t>Een eigen zaak moet in je </a:t>
            </a:r>
          </a:p>
          <a:p>
            <a:r>
              <a:rPr lang="nl-NL" sz="1100" b="0" dirty="0"/>
              <a:t>bloed zitten.</a:t>
            </a:r>
          </a:p>
        </p:txBody>
      </p:sp>
      <p:sp>
        <p:nvSpPr>
          <p:cNvPr id="38" name="Tekstvak 37">
            <a:extLst>
              <a:ext uri="{FF2B5EF4-FFF2-40B4-BE49-F238E27FC236}">
                <a16:creationId xmlns:a16="http://schemas.microsoft.com/office/drawing/2014/main" id="{E153E696-DB1A-B648-B253-E5757A12A376}"/>
              </a:ext>
            </a:extLst>
          </p:cNvPr>
          <p:cNvSpPr txBox="1"/>
          <p:nvPr userDrawn="1"/>
        </p:nvSpPr>
        <p:spPr>
          <a:xfrm>
            <a:off x="2862449" y="6050043"/>
            <a:ext cx="2142739" cy="507831"/>
          </a:xfrm>
          <a:prstGeom prst="rect">
            <a:avLst/>
          </a:prstGeom>
          <a:noFill/>
        </p:spPr>
        <p:txBody>
          <a:bodyPr wrap="square" lIns="0" tIns="0" rIns="0" bIns="0" rtlCol="0">
            <a:spAutoFit/>
          </a:bodyPr>
          <a:lstStyle/>
          <a:p>
            <a:r>
              <a:rPr lang="nl-NL" sz="1100" b="1" dirty="0"/>
              <a:t>Sollicitatietraining</a:t>
            </a:r>
          </a:p>
          <a:p>
            <a:r>
              <a:rPr lang="nl-NL" sz="1100" b="0" dirty="0"/>
              <a:t>De kunst van het</a:t>
            </a:r>
          </a:p>
          <a:p>
            <a:r>
              <a:rPr lang="nl-NL" sz="1100" b="0" dirty="0"/>
              <a:t>aangenomen worden.</a:t>
            </a:r>
          </a:p>
        </p:txBody>
      </p:sp>
      <p:sp>
        <p:nvSpPr>
          <p:cNvPr id="39" name="Tekstvak 38">
            <a:extLst>
              <a:ext uri="{FF2B5EF4-FFF2-40B4-BE49-F238E27FC236}">
                <a16:creationId xmlns:a16="http://schemas.microsoft.com/office/drawing/2014/main" id="{2A716A2A-F8E9-5545-B1A4-B4AFFD7E223B}"/>
              </a:ext>
            </a:extLst>
          </p:cNvPr>
          <p:cNvSpPr txBox="1"/>
          <p:nvPr userDrawn="1"/>
        </p:nvSpPr>
        <p:spPr>
          <a:xfrm>
            <a:off x="5061035" y="6050043"/>
            <a:ext cx="2142739" cy="338554"/>
          </a:xfrm>
          <a:prstGeom prst="rect">
            <a:avLst/>
          </a:prstGeom>
          <a:noFill/>
        </p:spPr>
        <p:txBody>
          <a:bodyPr wrap="square" lIns="0" tIns="0" rIns="0" bIns="0" rtlCol="0">
            <a:spAutoFit/>
          </a:bodyPr>
          <a:lstStyle/>
          <a:p>
            <a:r>
              <a:rPr lang="nl-NL" sz="1100" b="1" dirty="0"/>
              <a:t>Carrière Coach</a:t>
            </a:r>
          </a:p>
          <a:p>
            <a:r>
              <a:rPr lang="nl-NL" sz="1100" b="0" dirty="0"/>
              <a:t>Een duwtje in de goede richting.</a:t>
            </a:r>
          </a:p>
        </p:txBody>
      </p:sp>
      <p:sp>
        <p:nvSpPr>
          <p:cNvPr id="40" name="Tekstvak 39">
            <a:extLst>
              <a:ext uri="{FF2B5EF4-FFF2-40B4-BE49-F238E27FC236}">
                <a16:creationId xmlns:a16="http://schemas.microsoft.com/office/drawing/2014/main" id="{F1878582-FB6F-AD42-9D28-EB7425925911}"/>
              </a:ext>
            </a:extLst>
          </p:cNvPr>
          <p:cNvSpPr txBox="1"/>
          <p:nvPr userDrawn="1"/>
        </p:nvSpPr>
        <p:spPr>
          <a:xfrm>
            <a:off x="7272084" y="6050043"/>
            <a:ext cx="2142739" cy="338554"/>
          </a:xfrm>
          <a:prstGeom prst="rect">
            <a:avLst/>
          </a:prstGeom>
          <a:noFill/>
        </p:spPr>
        <p:txBody>
          <a:bodyPr wrap="square" lIns="0" tIns="0" rIns="0" bIns="0" rtlCol="0">
            <a:spAutoFit/>
          </a:bodyPr>
          <a:lstStyle/>
          <a:p>
            <a:r>
              <a:rPr lang="nl-NL" sz="1100" b="1" dirty="0"/>
              <a:t>Weten wat je wil</a:t>
            </a:r>
          </a:p>
          <a:p>
            <a:r>
              <a:rPr lang="nl-NL" sz="1100" b="0" dirty="0"/>
              <a:t>Ondersteuning op alle fronten.</a:t>
            </a:r>
          </a:p>
        </p:txBody>
      </p:sp>
      <p:sp>
        <p:nvSpPr>
          <p:cNvPr id="9" name="Rechthoek 8">
            <a:extLst>
              <a:ext uri="{FF2B5EF4-FFF2-40B4-BE49-F238E27FC236}">
                <a16:creationId xmlns:a16="http://schemas.microsoft.com/office/drawing/2014/main" id="{FD760D15-6BED-4644-989B-5E1F90575176}"/>
              </a:ext>
            </a:extLst>
          </p:cNvPr>
          <p:cNvSpPr/>
          <p:nvPr userDrawn="1"/>
        </p:nvSpPr>
        <p:spPr>
          <a:xfrm>
            <a:off x="583677" y="693809"/>
            <a:ext cx="4286751" cy="584775"/>
          </a:xfrm>
          <a:prstGeom prst="rect">
            <a:avLst/>
          </a:prstGeom>
        </p:spPr>
        <p:txBody>
          <a:bodyPr wrap="none">
            <a:spAutoFit/>
          </a:bodyPr>
          <a:lstStyle/>
          <a:p>
            <a:r>
              <a:rPr lang="nl-NL" sz="3200" b="1" dirty="0">
                <a:solidFill>
                  <a:schemeClr val="bg1"/>
                </a:solidFill>
              </a:rPr>
              <a:t>Het JINC-programma</a:t>
            </a:r>
          </a:p>
        </p:txBody>
      </p:sp>
      <p:pic>
        <p:nvPicPr>
          <p:cNvPr id="5" name="Afbeelding 4">
            <a:extLst>
              <a:ext uri="{FF2B5EF4-FFF2-40B4-BE49-F238E27FC236}">
                <a16:creationId xmlns:a16="http://schemas.microsoft.com/office/drawing/2014/main" id="{63C691BE-D99A-8947-9FD4-B72C447C05C5}"/>
              </a:ext>
            </a:extLst>
          </p:cNvPr>
          <p:cNvPicPr>
            <a:picLocks noChangeAspect="1"/>
          </p:cNvPicPr>
          <p:nvPr userDrawn="1"/>
        </p:nvPicPr>
        <p:blipFill>
          <a:blip r:embed="rId3"/>
          <a:stretch>
            <a:fillRect/>
          </a:stretch>
        </p:blipFill>
        <p:spPr>
          <a:xfrm>
            <a:off x="672169" y="1939916"/>
            <a:ext cx="2144086" cy="1455950"/>
          </a:xfrm>
          <a:prstGeom prst="rect">
            <a:avLst/>
          </a:prstGeom>
        </p:spPr>
      </p:pic>
      <p:pic>
        <p:nvPicPr>
          <p:cNvPr id="14" name="Afbeelding 13" descr="Afbeelding met computer&#10;&#10;Automatisch gegenereerde beschrijving">
            <a:extLst>
              <a:ext uri="{FF2B5EF4-FFF2-40B4-BE49-F238E27FC236}">
                <a16:creationId xmlns:a16="http://schemas.microsoft.com/office/drawing/2014/main" id="{EC89B7C1-26C4-8B4D-BF34-9B5232BCA228}"/>
              </a:ext>
            </a:extLst>
          </p:cNvPr>
          <p:cNvPicPr>
            <a:picLocks noChangeAspect="1"/>
          </p:cNvPicPr>
          <p:nvPr userDrawn="1"/>
        </p:nvPicPr>
        <p:blipFill>
          <a:blip r:embed="rId4"/>
          <a:stretch>
            <a:fillRect/>
          </a:stretch>
        </p:blipFill>
        <p:spPr>
          <a:xfrm>
            <a:off x="2969514" y="1838445"/>
            <a:ext cx="1966441" cy="1557421"/>
          </a:xfrm>
          <a:prstGeom prst="rect">
            <a:avLst/>
          </a:prstGeom>
        </p:spPr>
      </p:pic>
      <p:pic>
        <p:nvPicPr>
          <p:cNvPr id="17" name="Afbeelding 16">
            <a:extLst>
              <a:ext uri="{FF2B5EF4-FFF2-40B4-BE49-F238E27FC236}">
                <a16:creationId xmlns:a16="http://schemas.microsoft.com/office/drawing/2014/main" id="{E4ACF1E6-1289-1C4A-BBAA-5C94D89BCCAF}"/>
              </a:ext>
            </a:extLst>
          </p:cNvPr>
          <p:cNvPicPr>
            <a:picLocks noChangeAspect="1"/>
          </p:cNvPicPr>
          <p:nvPr userDrawn="1"/>
        </p:nvPicPr>
        <p:blipFill>
          <a:blip r:embed="rId5"/>
          <a:stretch>
            <a:fillRect/>
          </a:stretch>
        </p:blipFill>
        <p:spPr>
          <a:xfrm>
            <a:off x="5080843" y="1939916"/>
            <a:ext cx="2120316" cy="1455950"/>
          </a:xfrm>
          <a:prstGeom prst="rect">
            <a:avLst/>
          </a:prstGeom>
        </p:spPr>
      </p:pic>
      <p:pic>
        <p:nvPicPr>
          <p:cNvPr id="32" name="Afbeelding 31" descr="Afbeelding met tekening&#10;&#10;Automatisch gegenereerde beschrijving">
            <a:extLst>
              <a:ext uri="{FF2B5EF4-FFF2-40B4-BE49-F238E27FC236}">
                <a16:creationId xmlns:a16="http://schemas.microsoft.com/office/drawing/2014/main" id="{C148413F-C304-2743-8D55-5DBCB05ECB7F}"/>
              </a:ext>
            </a:extLst>
          </p:cNvPr>
          <p:cNvPicPr>
            <a:picLocks noChangeAspect="1"/>
          </p:cNvPicPr>
          <p:nvPr userDrawn="1"/>
        </p:nvPicPr>
        <p:blipFill>
          <a:blip r:embed="rId6"/>
          <a:stretch>
            <a:fillRect/>
          </a:stretch>
        </p:blipFill>
        <p:spPr>
          <a:xfrm>
            <a:off x="7261275" y="1939916"/>
            <a:ext cx="2120316" cy="1455950"/>
          </a:xfrm>
          <a:prstGeom prst="rect">
            <a:avLst/>
          </a:prstGeom>
        </p:spPr>
      </p:pic>
      <p:pic>
        <p:nvPicPr>
          <p:cNvPr id="34" name="Afbeelding 33" descr="Afbeelding met tekening&#10;&#10;Automatisch gegenereerde beschrijving">
            <a:extLst>
              <a:ext uri="{FF2B5EF4-FFF2-40B4-BE49-F238E27FC236}">
                <a16:creationId xmlns:a16="http://schemas.microsoft.com/office/drawing/2014/main" id="{945C7CA2-63C5-9C4D-94E5-84DE7FFB4742}"/>
              </a:ext>
            </a:extLst>
          </p:cNvPr>
          <p:cNvPicPr>
            <a:picLocks noChangeAspect="1"/>
          </p:cNvPicPr>
          <p:nvPr userDrawn="1"/>
        </p:nvPicPr>
        <p:blipFill>
          <a:blip r:embed="rId7"/>
          <a:stretch>
            <a:fillRect/>
          </a:stretch>
        </p:blipFill>
        <p:spPr>
          <a:xfrm>
            <a:off x="9443161" y="1939916"/>
            <a:ext cx="2130659" cy="1455950"/>
          </a:xfrm>
          <a:prstGeom prst="rect">
            <a:avLst/>
          </a:prstGeom>
        </p:spPr>
      </p:pic>
      <p:pic>
        <p:nvPicPr>
          <p:cNvPr id="41" name="Afbeelding 40" descr="Afbeelding met tekst&#10;&#10;Automatisch gegenereerde beschrijving">
            <a:extLst>
              <a:ext uri="{FF2B5EF4-FFF2-40B4-BE49-F238E27FC236}">
                <a16:creationId xmlns:a16="http://schemas.microsoft.com/office/drawing/2014/main" id="{2E470F9C-9C29-B147-8DFE-498E5E61D392}"/>
              </a:ext>
            </a:extLst>
          </p:cNvPr>
          <p:cNvPicPr>
            <a:picLocks noChangeAspect="1"/>
          </p:cNvPicPr>
          <p:nvPr userDrawn="1"/>
        </p:nvPicPr>
        <p:blipFill>
          <a:blip r:embed="rId8"/>
          <a:stretch>
            <a:fillRect/>
          </a:stretch>
        </p:blipFill>
        <p:spPr>
          <a:xfrm>
            <a:off x="666646" y="4504523"/>
            <a:ext cx="2125908" cy="1459790"/>
          </a:xfrm>
          <a:prstGeom prst="rect">
            <a:avLst/>
          </a:prstGeom>
        </p:spPr>
      </p:pic>
      <p:pic>
        <p:nvPicPr>
          <p:cNvPr id="43" name="Afbeelding 42" descr="Afbeelding met tekening&#10;&#10;Automatisch gegenereerde beschrijving">
            <a:extLst>
              <a:ext uri="{FF2B5EF4-FFF2-40B4-BE49-F238E27FC236}">
                <a16:creationId xmlns:a16="http://schemas.microsoft.com/office/drawing/2014/main" id="{B0EB84AE-4CDE-4E46-8FA0-D4583FB94542}"/>
              </a:ext>
            </a:extLst>
          </p:cNvPr>
          <p:cNvPicPr>
            <a:picLocks noChangeAspect="1"/>
          </p:cNvPicPr>
          <p:nvPr userDrawn="1"/>
        </p:nvPicPr>
        <p:blipFill>
          <a:blip r:embed="rId9"/>
          <a:stretch>
            <a:fillRect/>
          </a:stretch>
        </p:blipFill>
        <p:spPr>
          <a:xfrm>
            <a:off x="2846075" y="4504523"/>
            <a:ext cx="2125908" cy="1459790"/>
          </a:xfrm>
          <a:prstGeom prst="rect">
            <a:avLst/>
          </a:prstGeom>
        </p:spPr>
      </p:pic>
      <p:pic>
        <p:nvPicPr>
          <p:cNvPr id="45" name="Afbeelding 44">
            <a:extLst>
              <a:ext uri="{FF2B5EF4-FFF2-40B4-BE49-F238E27FC236}">
                <a16:creationId xmlns:a16="http://schemas.microsoft.com/office/drawing/2014/main" id="{9F335C11-B20E-074A-BED5-13580778C959}"/>
              </a:ext>
            </a:extLst>
          </p:cNvPr>
          <p:cNvPicPr>
            <a:picLocks noChangeAspect="1"/>
          </p:cNvPicPr>
          <p:nvPr userDrawn="1"/>
        </p:nvPicPr>
        <p:blipFill>
          <a:blip r:embed="rId10"/>
          <a:stretch>
            <a:fillRect/>
          </a:stretch>
        </p:blipFill>
        <p:spPr>
          <a:xfrm>
            <a:off x="5039094" y="4504523"/>
            <a:ext cx="2136278" cy="1459790"/>
          </a:xfrm>
          <a:prstGeom prst="rect">
            <a:avLst/>
          </a:prstGeom>
        </p:spPr>
      </p:pic>
      <p:pic>
        <p:nvPicPr>
          <p:cNvPr id="47" name="Afbeelding 46">
            <a:extLst>
              <a:ext uri="{FF2B5EF4-FFF2-40B4-BE49-F238E27FC236}">
                <a16:creationId xmlns:a16="http://schemas.microsoft.com/office/drawing/2014/main" id="{8663C1AC-3E83-6742-8D27-DFF99004553A}"/>
              </a:ext>
            </a:extLst>
          </p:cNvPr>
          <p:cNvPicPr>
            <a:picLocks noChangeAspect="1"/>
          </p:cNvPicPr>
          <p:nvPr userDrawn="1"/>
        </p:nvPicPr>
        <p:blipFill>
          <a:blip r:embed="rId11"/>
          <a:stretch>
            <a:fillRect/>
          </a:stretch>
        </p:blipFill>
        <p:spPr>
          <a:xfrm flipH="1">
            <a:off x="7254840" y="4504523"/>
            <a:ext cx="2200696" cy="1461600"/>
          </a:xfrm>
          <a:prstGeom prst="rect">
            <a:avLst/>
          </a:prstGeom>
        </p:spPr>
      </p:pic>
      <p:sp>
        <p:nvSpPr>
          <p:cNvPr id="27" name="Tekstvak 26">
            <a:extLst>
              <a:ext uri="{FF2B5EF4-FFF2-40B4-BE49-F238E27FC236}">
                <a16:creationId xmlns:a16="http://schemas.microsoft.com/office/drawing/2014/main" id="{173D32AD-AEDE-0847-81CD-10AEB43B942D}"/>
              </a:ext>
            </a:extLst>
          </p:cNvPr>
          <p:cNvSpPr txBox="1"/>
          <p:nvPr userDrawn="1"/>
        </p:nvSpPr>
        <p:spPr>
          <a:xfrm>
            <a:off x="688967" y="1657936"/>
            <a:ext cx="2142739" cy="169277"/>
          </a:xfrm>
          <a:prstGeom prst="rect">
            <a:avLst/>
          </a:prstGeom>
          <a:noFill/>
        </p:spPr>
        <p:txBody>
          <a:bodyPr wrap="square" lIns="0" tIns="0" rIns="0" bIns="0" rtlCol="0">
            <a:spAutoFit/>
          </a:bodyPr>
          <a:lstStyle/>
          <a:p>
            <a:r>
              <a:rPr lang="nl-NL" sz="1100" b="0" dirty="0"/>
              <a:t>8 jaar</a:t>
            </a:r>
          </a:p>
        </p:txBody>
      </p:sp>
      <p:sp>
        <p:nvSpPr>
          <p:cNvPr id="29" name="Tekstvak 28">
            <a:extLst>
              <a:ext uri="{FF2B5EF4-FFF2-40B4-BE49-F238E27FC236}">
                <a16:creationId xmlns:a16="http://schemas.microsoft.com/office/drawing/2014/main" id="{54E521A7-D7F4-794F-B4CE-84FC03B08F4A}"/>
              </a:ext>
            </a:extLst>
          </p:cNvPr>
          <p:cNvSpPr txBox="1"/>
          <p:nvPr userDrawn="1"/>
        </p:nvSpPr>
        <p:spPr>
          <a:xfrm>
            <a:off x="7957076" y="4218061"/>
            <a:ext cx="1498460" cy="169277"/>
          </a:xfrm>
          <a:prstGeom prst="rect">
            <a:avLst/>
          </a:prstGeom>
          <a:noFill/>
        </p:spPr>
        <p:txBody>
          <a:bodyPr wrap="square" lIns="0" tIns="0" rIns="0" bIns="0" rtlCol="0">
            <a:spAutoFit/>
          </a:bodyPr>
          <a:lstStyle/>
          <a:p>
            <a:pPr algn="r"/>
            <a:r>
              <a:rPr lang="nl-NL" sz="1100" b="0" dirty="0"/>
              <a:t>16 jaar</a:t>
            </a:r>
          </a:p>
        </p:txBody>
      </p:sp>
      <p:cxnSp>
        <p:nvCxnSpPr>
          <p:cNvPr id="4" name="Rechte verbindingslijn met pijl 3">
            <a:extLst>
              <a:ext uri="{FF2B5EF4-FFF2-40B4-BE49-F238E27FC236}">
                <a16:creationId xmlns:a16="http://schemas.microsoft.com/office/drawing/2014/main" id="{B1FDDC74-482C-6D4B-8EBE-FDEF105D5A9C}"/>
              </a:ext>
            </a:extLst>
          </p:cNvPr>
          <p:cNvCxnSpPr>
            <a:cxnSpLocks/>
          </p:cNvCxnSpPr>
          <p:nvPr userDrawn="1"/>
        </p:nvCxnSpPr>
        <p:spPr>
          <a:xfrm>
            <a:off x="653687" y="4446974"/>
            <a:ext cx="9143276"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EF96EBB5-2522-4745-8F41-59546C8EB861}"/>
              </a:ext>
            </a:extLst>
          </p:cNvPr>
          <p:cNvCxnSpPr>
            <a:cxnSpLocks/>
          </p:cNvCxnSpPr>
          <p:nvPr userDrawn="1"/>
        </p:nvCxnSpPr>
        <p:spPr>
          <a:xfrm>
            <a:off x="-90435" y="1875859"/>
            <a:ext cx="11716297" cy="201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045A7EBD-13A6-1449-BA30-E47BDDD366DC}"/>
              </a:ext>
            </a:extLst>
          </p:cNvPr>
          <p:cNvCxnSpPr>
            <a:cxnSpLocks/>
          </p:cNvCxnSpPr>
          <p:nvPr userDrawn="1"/>
        </p:nvCxnSpPr>
        <p:spPr>
          <a:xfrm>
            <a:off x="653687" y="4084440"/>
            <a:ext cx="10972175" cy="152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A15E237E-5291-A44C-931A-4269CB145780}"/>
              </a:ext>
            </a:extLst>
          </p:cNvPr>
          <p:cNvCxnSpPr>
            <a:cxnSpLocks/>
          </p:cNvCxnSpPr>
          <p:nvPr userDrawn="1"/>
        </p:nvCxnSpPr>
        <p:spPr>
          <a:xfrm>
            <a:off x="11625862" y="1892969"/>
            <a:ext cx="0" cy="22066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7A0E2F56-A9C9-5141-890F-023A67E65B9B}"/>
              </a:ext>
            </a:extLst>
          </p:cNvPr>
          <p:cNvCxnSpPr>
            <a:cxnSpLocks/>
          </p:cNvCxnSpPr>
          <p:nvPr userDrawn="1"/>
        </p:nvCxnSpPr>
        <p:spPr>
          <a:xfrm flipH="1">
            <a:off x="649410" y="4081828"/>
            <a:ext cx="7307" cy="3651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Driehoek 51">
            <a:extLst>
              <a:ext uri="{FF2B5EF4-FFF2-40B4-BE49-F238E27FC236}">
                <a16:creationId xmlns:a16="http://schemas.microsoft.com/office/drawing/2014/main" id="{D1CDC384-ADB2-004C-8D3A-2AF58550A64E}"/>
              </a:ext>
            </a:extLst>
          </p:cNvPr>
          <p:cNvSpPr/>
          <p:nvPr userDrawn="1"/>
        </p:nvSpPr>
        <p:spPr>
          <a:xfrm rot="5400000">
            <a:off x="208851" y="1833984"/>
            <a:ext cx="98181" cy="846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Driehoek 52">
            <a:extLst>
              <a:ext uri="{FF2B5EF4-FFF2-40B4-BE49-F238E27FC236}">
                <a16:creationId xmlns:a16="http://schemas.microsoft.com/office/drawing/2014/main" id="{52CAC6E3-046A-2142-A9AE-65DB55E5C69C}"/>
              </a:ext>
            </a:extLst>
          </p:cNvPr>
          <p:cNvSpPr/>
          <p:nvPr userDrawn="1"/>
        </p:nvSpPr>
        <p:spPr>
          <a:xfrm rot="5400000">
            <a:off x="293324" y="1833984"/>
            <a:ext cx="98181" cy="846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41787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INC driehoek">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0" y="449211"/>
            <a:ext cx="11598275" cy="1061098"/>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9" name="object 7">
            <a:extLst>
              <a:ext uri="{FF2B5EF4-FFF2-40B4-BE49-F238E27FC236}">
                <a16:creationId xmlns:a16="http://schemas.microsoft.com/office/drawing/2014/main" id="{7B05F17A-E033-E848-89D8-64F889E4BD49}"/>
              </a:ext>
            </a:extLst>
          </p:cNvPr>
          <p:cNvSpPr/>
          <p:nvPr userDrawn="1"/>
        </p:nvSpPr>
        <p:spPr>
          <a:xfrm>
            <a:off x="10537177" y="449211"/>
            <a:ext cx="1061098" cy="1061098"/>
          </a:xfrm>
          <a:custGeom>
            <a:avLst/>
            <a:gdLst/>
            <a:ahLst/>
            <a:cxnLst/>
            <a:rect l="l" t="t" r="r" b="b"/>
            <a:pathLst>
              <a:path w="2124075" h="2124075">
                <a:moveTo>
                  <a:pt x="2123998" y="0"/>
                </a:moveTo>
                <a:lnTo>
                  <a:pt x="0" y="2123998"/>
                </a:lnTo>
                <a:lnTo>
                  <a:pt x="2123998" y="2123998"/>
                </a:lnTo>
                <a:lnTo>
                  <a:pt x="2123998" y="0"/>
                </a:lnTo>
                <a:close/>
              </a:path>
            </a:pathLst>
          </a:custGeom>
          <a:solidFill>
            <a:srgbClr val="76B82A"/>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9" name="Rechthoek 8">
            <a:extLst>
              <a:ext uri="{FF2B5EF4-FFF2-40B4-BE49-F238E27FC236}">
                <a16:creationId xmlns:a16="http://schemas.microsoft.com/office/drawing/2014/main" id="{FD760D15-6BED-4644-989B-5E1F90575176}"/>
              </a:ext>
            </a:extLst>
          </p:cNvPr>
          <p:cNvSpPr/>
          <p:nvPr userDrawn="1"/>
        </p:nvSpPr>
        <p:spPr>
          <a:xfrm>
            <a:off x="583677" y="693809"/>
            <a:ext cx="3578224" cy="584775"/>
          </a:xfrm>
          <a:prstGeom prst="rect">
            <a:avLst/>
          </a:prstGeom>
        </p:spPr>
        <p:txBody>
          <a:bodyPr wrap="none">
            <a:spAutoFit/>
          </a:bodyPr>
          <a:lstStyle/>
          <a:p>
            <a:r>
              <a:rPr lang="nl-NL" sz="3200" b="1" dirty="0">
                <a:solidFill>
                  <a:schemeClr val="bg1"/>
                </a:solidFill>
              </a:rPr>
              <a:t>De JINC-methode</a:t>
            </a:r>
          </a:p>
        </p:txBody>
      </p:sp>
      <p:pic>
        <p:nvPicPr>
          <p:cNvPr id="3074" name="Picture 2">
            <a:extLst>
              <a:ext uri="{FF2B5EF4-FFF2-40B4-BE49-F238E27FC236}">
                <a16:creationId xmlns:a16="http://schemas.microsoft.com/office/drawing/2014/main" id="{9EF46BC8-CB2A-2748-970B-C79D7B011CE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59353" y="2737616"/>
            <a:ext cx="3649398" cy="22837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6FDB442C-B010-9647-8CD8-CC167635DF5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75253" y="2641618"/>
            <a:ext cx="3801173" cy="23797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F737800-80FF-B64A-9C4D-A7330F1C7A6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1337" y="2643352"/>
            <a:ext cx="3801173" cy="237805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5FA36816-43CB-F94F-B21C-D36649799C5C}"/>
              </a:ext>
            </a:extLst>
          </p:cNvPr>
          <p:cNvSpPr txBox="1"/>
          <p:nvPr userDrawn="1"/>
        </p:nvSpPr>
        <p:spPr>
          <a:xfrm>
            <a:off x="1472746" y="5350278"/>
            <a:ext cx="2958353" cy="461665"/>
          </a:xfrm>
          <a:prstGeom prst="rect">
            <a:avLst/>
          </a:prstGeom>
          <a:noFill/>
        </p:spPr>
        <p:txBody>
          <a:bodyPr wrap="square" rtlCol="0">
            <a:spAutoFit/>
          </a:bodyPr>
          <a:lstStyle/>
          <a:p>
            <a:pPr algn="ctr"/>
            <a:r>
              <a:rPr lang="nl-NL" sz="2400" dirty="0"/>
              <a:t>kinderen</a:t>
            </a:r>
            <a:endParaRPr lang="nl-NL" sz="2000" dirty="0"/>
          </a:p>
        </p:txBody>
      </p:sp>
      <p:sp>
        <p:nvSpPr>
          <p:cNvPr id="44" name="Tekstvak 43">
            <a:extLst>
              <a:ext uri="{FF2B5EF4-FFF2-40B4-BE49-F238E27FC236}">
                <a16:creationId xmlns:a16="http://schemas.microsoft.com/office/drawing/2014/main" id="{AD66F618-B8F0-044A-AE97-E419C867B75E}"/>
              </a:ext>
            </a:extLst>
          </p:cNvPr>
          <p:cNvSpPr txBox="1"/>
          <p:nvPr userDrawn="1"/>
        </p:nvSpPr>
        <p:spPr>
          <a:xfrm>
            <a:off x="4604875" y="5350278"/>
            <a:ext cx="2958353" cy="461665"/>
          </a:xfrm>
          <a:prstGeom prst="rect">
            <a:avLst/>
          </a:prstGeom>
          <a:noFill/>
        </p:spPr>
        <p:txBody>
          <a:bodyPr wrap="square" rtlCol="0">
            <a:spAutoFit/>
          </a:bodyPr>
          <a:lstStyle/>
          <a:p>
            <a:pPr algn="ctr"/>
            <a:r>
              <a:rPr lang="nl-NL" sz="2400" dirty="0"/>
              <a:t>bedrijven</a:t>
            </a:r>
            <a:endParaRPr lang="nl-NL" sz="2000" dirty="0"/>
          </a:p>
        </p:txBody>
      </p:sp>
      <p:sp>
        <p:nvSpPr>
          <p:cNvPr id="46" name="Tekstvak 45">
            <a:extLst>
              <a:ext uri="{FF2B5EF4-FFF2-40B4-BE49-F238E27FC236}">
                <a16:creationId xmlns:a16="http://schemas.microsoft.com/office/drawing/2014/main" id="{E8C97FF6-6364-6A4E-AA4A-30A009A8D92B}"/>
              </a:ext>
            </a:extLst>
          </p:cNvPr>
          <p:cNvSpPr txBox="1"/>
          <p:nvPr userDrawn="1"/>
        </p:nvSpPr>
        <p:spPr>
          <a:xfrm>
            <a:off x="7696662" y="5350277"/>
            <a:ext cx="2958353" cy="461665"/>
          </a:xfrm>
          <a:prstGeom prst="rect">
            <a:avLst/>
          </a:prstGeom>
          <a:noFill/>
        </p:spPr>
        <p:txBody>
          <a:bodyPr wrap="square" rtlCol="0">
            <a:spAutoFit/>
          </a:bodyPr>
          <a:lstStyle/>
          <a:p>
            <a:pPr algn="ctr"/>
            <a:r>
              <a:rPr lang="nl-NL" sz="2400" dirty="0"/>
              <a:t>medewerkers</a:t>
            </a:r>
            <a:endParaRPr lang="nl-NL" sz="2000" dirty="0"/>
          </a:p>
        </p:txBody>
      </p:sp>
    </p:spTree>
    <p:extLst>
      <p:ext uri="{BB962C8B-B14F-4D97-AF65-F5344CB8AC3E}">
        <p14:creationId xmlns:p14="http://schemas.microsoft.com/office/powerpoint/2010/main" val="2724866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ndkaart">
    <p:spTree>
      <p:nvGrpSpPr>
        <p:cNvPr id="1" name=""/>
        <p:cNvGrpSpPr/>
        <p:nvPr/>
      </p:nvGrpSpPr>
      <p:grpSpPr>
        <a:xfrm>
          <a:off x="0" y="0"/>
          <a:ext cx="0" cy="0"/>
          <a:chOff x="0" y="0"/>
          <a:chExt cx="0" cy="0"/>
        </a:xfrm>
      </p:grpSpPr>
      <p:sp>
        <p:nvSpPr>
          <p:cNvPr id="8" name="object 4">
            <a:extLst>
              <a:ext uri="{FF2B5EF4-FFF2-40B4-BE49-F238E27FC236}">
                <a16:creationId xmlns:a16="http://schemas.microsoft.com/office/drawing/2014/main" id="{E3EF0BD1-EA1F-CE4F-BE52-080AA504A42C}"/>
              </a:ext>
            </a:extLst>
          </p:cNvPr>
          <p:cNvSpPr/>
          <p:nvPr userDrawn="1"/>
        </p:nvSpPr>
        <p:spPr>
          <a:xfrm>
            <a:off x="508432" y="370872"/>
            <a:ext cx="11683568" cy="6487127"/>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46" name="object 7">
            <a:extLst>
              <a:ext uri="{FF2B5EF4-FFF2-40B4-BE49-F238E27FC236}">
                <a16:creationId xmlns:a16="http://schemas.microsoft.com/office/drawing/2014/main" id="{D5884837-2C05-4F47-A9DA-2D3994360BC5}"/>
              </a:ext>
            </a:extLst>
          </p:cNvPr>
          <p:cNvSpPr/>
          <p:nvPr userDrawn="1"/>
        </p:nvSpPr>
        <p:spPr>
          <a:xfrm rot="5400000">
            <a:off x="508432" y="6348965"/>
            <a:ext cx="508432" cy="508432"/>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48" name="Afbeelding 47" descr="Afbeelding met tekening&#10;&#10;Automatisch gegenereerde beschrijving">
            <a:extLst>
              <a:ext uri="{FF2B5EF4-FFF2-40B4-BE49-F238E27FC236}">
                <a16:creationId xmlns:a16="http://schemas.microsoft.com/office/drawing/2014/main" id="{573E5F90-0FB4-BB45-9C3D-83912953624D}"/>
              </a:ext>
            </a:extLst>
          </p:cNvPr>
          <p:cNvPicPr>
            <a:picLocks noChangeAspect="1"/>
          </p:cNvPicPr>
          <p:nvPr userDrawn="1"/>
        </p:nvPicPr>
        <p:blipFill>
          <a:blip r:embed="rId2"/>
          <a:stretch>
            <a:fillRect/>
          </a:stretch>
        </p:blipFill>
        <p:spPr>
          <a:xfrm>
            <a:off x="508432" y="6348965"/>
            <a:ext cx="1409190" cy="509034"/>
          </a:xfrm>
          <a:prstGeom prst="rect">
            <a:avLst/>
          </a:prstGeom>
        </p:spPr>
      </p:pic>
      <p:pic>
        <p:nvPicPr>
          <p:cNvPr id="5" name="Afbeelding 4" descr="Afbeelding met tekst, kaart&#10;&#10;Automatisch gegenereerde beschrijving">
            <a:extLst>
              <a:ext uri="{FF2B5EF4-FFF2-40B4-BE49-F238E27FC236}">
                <a16:creationId xmlns:a16="http://schemas.microsoft.com/office/drawing/2014/main" id="{2C0895DB-5767-0444-9A53-5F5C937CD6BA}"/>
              </a:ext>
            </a:extLst>
          </p:cNvPr>
          <p:cNvPicPr>
            <a:picLocks noChangeAspect="1"/>
          </p:cNvPicPr>
          <p:nvPr userDrawn="1"/>
        </p:nvPicPr>
        <p:blipFill>
          <a:blip r:embed="rId3"/>
          <a:stretch>
            <a:fillRect/>
          </a:stretch>
        </p:blipFill>
        <p:spPr>
          <a:xfrm>
            <a:off x="5234023" y="-4069"/>
            <a:ext cx="5321334" cy="7095111"/>
          </a:xfrm>
          <a:prstGeom prst="rect">
            <a:avLst/>
          </a:prstGeom>
        </p:spPr>
      </p:pic>
      <p:pic>
        <p:nvPicPr>
          <p:cNvPr id="7" name="Afbeelding 6" descr="Afbeelding met tekening&#10;&#10;Automatisch gegenereerde beschrijving">
            <a:extLst>
              <a:ext uri="{FF2B5EF4-FFF2-40B4-BE49-F238E27FC236}">
                <a16:creationId xmlns:a16="http://schemas.microsoft.com/office/drawing/2014/main" id="{AB4AF308-CA7C-1047-857A-47BE63210773}"/>
              </a:ext>
            </a:extLst>
          </p:cNvPr>
          <p:cNvPicPr>
            <a:picLocks noChangeAspect="1"/>
          </p:cNvPicPr>
          <p:nvPr userDrawn="1"/>
        </p:nvPicPr>
        <p:blipFill>
          <a:blip r:embed="rId4"/>
          <a:stretch>
            <a:fillRect/>
          </a:stretch>
        </p:blipFill>
        <p:spPr>
          <a:xfrm>
            <a:off x="1016864" y="919527"/>
            <a:ext cx="305601" cy="407468"/>
          </a:xfrm>
          <a:prstGeom prst="rect">
            <a:avLst/>
          </a:prstGeom>
        </p:spPr>
      </p:pic>
      <p:sp>
        <p:nvSpPr>
          <p:cNvPr id="11" name="Rechthoek 10">
            <a:extLst>
              <a:ext uri="{FF2B5EF4-FFF2-40B4-BE49-F238E27FC236}">
                <a16:creationId xmlns:a16="http://schemas.microsoft.com/office/drawing/2014/main" id="{28518E1C-7D15-2A47-B815-B71C21B06B2F}"/>
              </a:ext>
            </a:extLst>
          </p:cNvPr>
          <p:cNvSpPr/>
          <p:nvPr userDrawn="1"/>
        </p:nvSpPr>
        <p:spPr>
          <a:xfrm>
            <a:off x="1366954" y="830873"/>
            <a:ext cx="1958898" cy="584775"/>
          </a:xfrm>
          <a:prstGeom prst="rect">
            <a:avLst/>
          </a:prstGeom>
        </p:spPr>
        <p:txBody>
          <a:bodyPr wrap="square">
            <a:spAutoFit/>
          </a:bodyPr>
          <a:lstStyle/>
          <a:p>
            <a:r>
              <a:rPr lang="nl-NL" sz="1600" dirty="0">
                <a:solidFill>
                  <a:schemeClr val="bg1"/>
                </a:solidFill>
              </a:rPr>
              <a:t>In deze gemeenten</a:t>
            </a:r>
            <a:br>
              <a:rPr lang="nl-NL" sz="1600" dirty="0">
                <a:solidFill>
                  <a:schemeClr val="bg1"/>
                </a:solidFill>
              </a:rPr>
            </a:br>
            <a:r>
              <a:rPr lang="nl-NL" sz="1600" dirty="0">
                <a:solidFill>
                  <a:schemeClr val="bg1"/>
                </a:solidFill>
              </a:rPr>
              <a:t>is JINC actief</a:t>
            </a:r>
          </a:p>
        </p:txBody>
      </p:sp>
    </p:spTree>
    <p:extLst>
      <p:ext uri="{BB962C8B-B14F-4D97-AF65-F5344CB8AC3E}">
        <p14:creationId xmlns:p14="http://schemas.microsoft.com/office/powerpoint/2010/main" val="3608326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én afbeelding zonder titel">
    <p:spTree>
      <p:nvGrpSpPr>
        <p:cNvPr id="1" name=""/>
        <p:cNvGrpSpPr/>
        <p:nvPr/>
      </p:nvGrpSpPr>
      <p:grpSpPr>
        <a:xfrm>
          <a:off x="0" y="0"/>
          <a:ext cx="0" cy="0"/>
          <a:chOff x="0" y="0"/>
          <a:chExt cx="0" cy="0"/>
        </a:xfrm>
      </p:grpSpPr>
      <p:sp>
        <p:nvSpPr>
          <p:cNvPr id="13" name="object 4">
            <a:extLst>
              <a:ext uri="{FF2B5EF4-FFF2-40B4-BE49-F238E27FC236}">
                <a16:creationId xmlns:a16="http://schemas.microsoft.com/office/drawing/2014/main" id="{5E61F7DB-5564-0646-94E0-DD64665D9FDA}"/>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0" name="Tijdelijke aanduiding voor afbeelding 3">
            <a:extLst>
              <a:ext uri="{FF2B5EF4-FFF2-40B4-BE49-F238E27FC236}">
                <a16:creationId xmlns:a16="http://schemas.microsoft.com/office/drawing/2014/main" id="{4259045D-E673-5C40-AF75-F946D958E4FA}"/>
              </a:ext>
            </a:extLst>
          </p:cNvPr>
          <p:cNvSpPr>
            <a:spLocks noGrp="1"/>
          </p:cNvSpPr>
          <p:nvPr>
            <p:ph type="pic" sz="quarter" idx="12" hasCustomPrompt="1"/>
          </p:nvPr>
        </p:nvSpPr>
        <p:spPr>
          <a:xfrm>
            <a:off x="691384" y="449211"/>
            <a:ext cx="8442896" cy="5758384"/>
          </a:xfrm>
        </p:spPr>
        <p:txBody>
          <a:bodyPr/>
          <a:lstStyle>
            <a:lvl1pPr marL="0" indent="0">
              <a:buNone/>
              <a:defRPr>
                <a:solidFill>
                  <a:schemeClr val="tx1"/>
                </a:solidFill>
              </a:defRPr>
            </a:lvl1pPr>
          </a:lstStyle>
          <a:p>
            <a:r>
              <a:rPr lang="nl-NL" dirty="0"/>
              <a:t>Klik op het pictogram om een afbeelding in te voegen</a:t>
            </a:r>
          </a:p>
        </p:txBody>
      </p:sp>
      <p:sp>
        <p:nvSpPr>
          <p:cNvPr id="9" name="object 7">
            <a:extLst>
              <a:ext uri="{FF2B5EF4-FFF2-40B4-BE49-F238E27FC236}">
                <a16:creationId xmlns:a16="http://schemas.microsoft.com/office/drawing/2014/main" id="{F6760681-8F13-B245-8D58-74D153F6AA7F}"/>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2" name="Afbeelding 11" descr="Afbeelding met tekening&#10;&#10;Automatisch gegenereerde beschrijving">
            <a:extLst>
              <a:ext uri="{FF2B5EF4-FFF2-40B4-BE49-F238E27FC236}">
                <a16:creationId xmlns:a16="http://schemas.microsoft.com/office/drawing/2014/main" id="{6ACFDAC2-B449-824D-9C32-5D9B50BDB3CE}"/>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3349332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én afbeelding met titel">
    <p:spTree>
      <p:nvGrpSpPr>
        <p:cNvPr id="1" name=""/>
        <p:cNvGrpSpPr/>
        <p:nvPr/>
      </p:nvGrpSpPr>
      <p:grpSpPr>
        <a:xfrm>
          <a:off x="0" y="0"/>
          <a:ext cx="0" cy="0"/>
          <a:chOff x="0" y="0"/>
          <a:chExt cx="0" cy="0"/>
        </a:xfrm>
      </p:grpSpPr>
      <p:sp>
        <p:nvSpPr>
          <p:cNvPr id="20" name="object 4">
            <a:extLst>
              <a:ext uri="{FF2B5EF4-FFF2-40B4-BE49-F238E27FC236}">
                <a16:creationId xmlns:a16="http://schemas.microsoft.com/office/drawing/2014/main" id="{6457C464-C65F-804E-97E4-97B69E48C545}"/>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76B82A"/>
          </a:solidFill>
        </p:spPr>
        <p:txBody>
          <a:bodyPr wrap="square" lIns="0" tIns="0" rIns="0" bIns="0" rtlCol="0"/>
          <a:lstStyle/>
          <a:p>
            <a:endParaRPr/>
          </a:p>
        </p:txBody>
      </p:sp>
      <p:sp>
        <p:nvSpPr>
          <p:cNvPr id="19" name="Tijdelijke aanduiding voor afbeelding 3">
            <a:extLst>
              <a:ext uri="{FF2B5EF4-FFF2-40B4-BE49-F238E27FC236}">
                <a16:creationId xmlns:a16="http://schemas.microsoft.com/office/drawing/2014/main" id="{3FA45EA2-1450-A144-85E9-6A27D4116BFB}"/>
              </a:ext>
            </a:extLst>
          </p:cNvPr>
          <p:cNvSpPr>
            <a:spLocks noGrp="1"/>
          </p:cNvSpPr>
          <p:nvPr>
            <p:ph type="pic" sz="quarter" idx="10" hasCustomPrompt="1"/>
          </p:nvPr>
        </p:nvSpPr>
        <p:spPr>
          <a:xfrm>
            <a:off x="687585" y="1959214"/>
            <a:ext cx="7492319" cy="4449576"/>
          </a:xfrm>
        </p:spPr>
        <p:txBody>
          <a:bodyPr/>
          <a:lstStyle>
            <a:lvl1pPr marL="0" indent="0">
              <a:buNone/>
              <a:defRPr>
                <a:solidFill>
                  <a:schemeClr val="tx1"/>
                </a:solidFill>
              </a:defRPr>
            </a:lvl1pPr>
          </a:lstStyle>
          <a:p>
            <a:r>
              <a:rPr lang="nl-NL" dirty="0"/>
              <a:t>Klik op het pictogram om een afbeelding in te voegen</a:t>
            </a:r>
          </a:p>
        </p:txBody>
      </p:sp>
      <p:sp>
        <p:nvSpPr>
          <p:cNvPr id="21" name="Titel 1">
            <a:extLst>
              <a:ext uri="{FF2B5EF4-FFF2-40B4-BE49-F238E27FC236}">
                <a16:creationId xmlns:a16="http://schemas.microsoft.com/office/drawing/2014/main" id="{0909EA1E-FD6F-AA49-AA02-34BDB5CFCCD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titel in te voegen</a:t>
            </a:r>
          </a:p>
        </p:txBody>
      </p:sp>
      <p:sp>
        <p:nvSpPr>
          <p:cNvPr id="27" name="object 7">
            <a:extLst>
              <a:ext uri="{FF2B5EF4-FFF2-40B4-BE49-F238E27FC236}">
                <a16:creationId xmlns:a16="http://schemas.microsoft.com/office/drawing/2014/main" id="{8465BAEF-93AF-F348-B251-7898C90D8683}"/>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30" name="Afbeelding 29" descr="Afbeelding met tekening&#10;&#10;Automatisch gegenereerde beschrijving">
            <a:extLst>
              <a:ext uri="{FF2B5EF4-FFF2-40B4-BE49-F238E27FC236}">
                <a16:creationId xmlns:a16="http://schemas.microsoft.com/office/drawing/2014/main" id="{9FBA7F79-7D9A-D045-BA5B-BCFA9AF0B2EF}"/>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728586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en twee afbeeldingen">
    <p:spTree>
      <p:nvGrpSpPr>
        <p:cNvPr id="1" name=""/>
        <p:cNvGrpSpPr/>
        <p:nvPr/>
      </p:nvGrpSpPr>
      <p:grpSpPr>
        <a:xfrm>
          <a:off x="0" y="0"/>
          <a:ext cx="0" cy="0"/>
          <a:chOff x="0" y="0"/>
          <a:chExt cx="0" cy="0"/>
        </a:xfrm>
      </p:grpSpPr>
      <p:sp>
        <p:nvSpPr>
          <p:cNvPr id="35" name="object 4">
            <a:extLst>
              <a:ext uri="{FF2B5EF4-FFF2-40B4-BE49-F238E27FC236}">
                <a16:creationId xmlns:a16="http://schemas.microsoft.com/office/drawing/2014/main" id="{4FAA8DDC-904D-6542-B65E-605ED4C109A2}"/>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482683"/>
          </a:solidFill>
        </p:spPr>
        <p:txBody>
          <a:bodyPr wrap="square" lIns="0" tIns="0" rIns="0" bIns="0" rtlCol="0"/>
          <a:lstStyle/>
          <a:p>
            <a:endParaRPr/>
          </a:p>
        </p:txBody>
      </p:sp>
      <p:sp>
        <p:nvSpPr>
          <p:cNvPr id="8" name="Tijdelijke aanduiding voor afbeelding 3">
            <a:extLst>
              <a:ext uri="{FF2B5EF4-FFF2-40B4-BE49-F238E27FC236}">
                <a16:creationId xmlns:a16="http://schemas.microsoft.com/office/drawing/2014/main" id="{2B183FE3-3B19-3547-B0A3-13FFBFDD279D}"/>
              </a:ext>
            </a:extLst>
          </p:cNvPr>
          <p:cNvSpPr>
            <a:spLocks noGrp="1"/>
          </p:cNvSpPr>
          <p:nvPr>
            <p:ph type="pic" sz="quarter" idx="12" hasCustomPrompt="1"/>
          </p:nvPr>
        </p:nvSpPr>
        <p:spPr>
          <a:xfrm>
            <a:off x="687585" y="2121605"/>
            <a:ext cx="5324707" cy="3631658"/>
          </a:xfrm>
        </p:spPr>
        <p:txBody>
          <a:bodyPr/>
          <a:lstStyle>
            <a:lvl1pPr marL="0" indent="0">
              <a:buNone/>
              <a:defRPr>
                <a:solidFill>
                  <a:schemeClr val="tx1"/>
                </a:solidFill>
              </a:defRPr>
            </a:lvl1pPr>
          </a:lstStyle>
          <a:p>
            <a:r>
              <a:rPr lang="nl-NL" dirty="0"/>
              <a:t>Klik op het pictogram om een afbeelding in te voegen</a:t>
            </a:r>
          </a:p>
        </p:txBody>
      </p:sp>
      <p:sp>
        <p:nvSpPr>
          <p:cNvPr id="12" name="Tijdelijke aanduiding voor afbeelding 3">
            <a:extLst>
              <a:ext uri="{FF2B5EF4-FFF2-40B4-BE49-F238E27FC236}">
                <a16:creationId xmlns:a16="http://schemas.microsoft.com/office/drawing/2014/main" id="{5AA10B61-82AE-214E-A6CA-C408D5B3AB1F}"/>
              </a:ext>
            </a:extLst>
          </p:cNvPr>
          <p:cNvSpPr>
            <a:spLocks noGrp="1"/>
          </p:cNvSpPr>
          <p:nvPr>
            <p:ph type="pic" sz="quarter" idx="13" hasCustomPrompt="1"/>
          </p:nvPr>
        </p:nvSpPr>
        <p:spPr>
          <a:xfrm>
            <a:off x="6273568" y="2121605"/>
            <a:ext cx="5324707" cy="3631658"/>
          </a:xfrm>
        </p:spPr>
        <p:txBody>
          <a:bodyPr/>
          <a:lstStyle>
            <a:lvl1pPr marL="0" indent="0">
              <a:buNone/>
              <a:defRPr>
                <a:solidFill>
                  <a:schemeClr val="tx1"/>
                </a:solidFill>
              </a:defRPr>
            </a:lvl1pPr>
          </a:lstStyle>
          <a:p>
            <a:r>
              <a:rPr lang="nl-NL" dirty="0"/>
              <a:t>Klik op het pictogram om een afbeelding in te voegen</a:t>
            </a:r>
          </a:p>
        </p:txBody>
      </p:sp>
      <p:sp>
        <p:nvSpPr>
          <p:cNvPr id="28" name="Titel 1">
            <a:extLst>
              <a:ext uri="{FF2B5EF4-FFF2-40B4-BE49-F238E27FC236}">
                <a16:creationId xmlns:a16="http://schemas.microsoft.com/office/drawing/2014/main" id="{B6667ED0-3B02-7144-94DF-E8B96D914E7D}"/>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titel in te voegen</a:t>
            </a:r>
          </a:p>
        </p:txBody>
      </p:sp>
      <p:sp>
        <p:nvSpPr>
          <p:cNvPr id="33" name="object 7">
            <a:extLst>
              <a:ext uri="{FF2B5EF4-FFF2-40B4-BE49-F238E27FC236}">
                <a16:creationId xmlns:a16="http://schemas.microsoft.com/office/drawing/2014/main" id="{529B76D6-DC0B-AC4D-9419-D2ABD7A9D237}"/>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34" name="Afbeelding 33" descr="Afbeelding met tekening&#10;&#10;Automatisch gegenereerde beschrijving">
            <a:extLst>
              <a:ext uri="{FF2B5EF4-FFF2-40B4-BE49-F238E27FC236}">
                <a16:creationId xmlns:a16="http://schemas.microsoft.com/office/drawing/2014/main" id="{99156C31-F618-4842-A279-14C6279BF7A3}"/>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200816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er afbeeldingen">
    <p:spTree>
      <p:nvGrpSpPr>
        <p:cNvPr id="1" name=""/>
        <p:cNvGrpSpPr/>
        <p:nvPr/>
      </p:nvGrpSpPr>
      <p:grpSpPr>
        <a:xfrm>
          <a:off x="0" y="0"/>
          <a:ext cx="0" cy="0"/>
          <a:chOff x="0" y="0"/>
          <a:chExt cx="0" cy="0"/>
        </a:xfrm>
      </p:grpSpPr>
      <p:sp>
        <p:nvSpPr>
          <p:cNvPr id="31" name="object 4">
            <a:extLst>
              <a:ext uri="{FF2B5EF4-FFF2-40B4-BE49-F238E27FC236}">
                <a16:creationId xmlns:a16="http://schemas.microsoft.com/office/drawing/2014/main" id="{BD822C1B-BE1C-7D40-AFD3-91126A35DEE5}"/>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18" name="Titel 1">
            <a:extLst>
              <a:ext uri="{FF2B5EF4-FFF2-40B4-BE49-F238E27FC236}">
                <a16:creationId xmlns:a16="http://schemas.microsoft.com/office/drawing/2014/main" id="{26A9DD57-B66D-4C4D-A787-2EE7AEAD4A85}"/>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titel in te voegen</a:t>
            </a:r>
          </a:p>
        </p:txBody>
      </p:sp>
      <p:sp>
        <p:nvSpPr>
          <p:cNvPr id="26" name="Tijdelijke aanduiding voor afbeelding 3">
            <a:extLst>
              <a:ext uri="{FF2B5EF4-FFF2-40B4-BE49-F238E27FC236}">
                <a16:creationId xmlns:a16="http://schemas.microsoft.com/office/drawing/2014/main" id="{2E9669A5-1249-E741-B864-BF9834CEEB6B}"/>
              </a:ext>
            </a:extLst>
          </p:cNvPr>
          <p:cNvSpPr>
            <a:spLocks noGrp="1"/>
          </p:cNvSpPr>
          <p:nvPr>
            <p:ph type="pic" sz="quarter" idx="14" hasCustomPrompt="1"/>
          </p:nvPr>
        </p:nvSpPr>
        <p:spPr>
          <a:xfrm>
            <a:off x="687585" y="2089190"/>
            <a:ext cx="3493482" cy="3496601"/>
          </a:xfrm>
        </p:spPr>
        <p:txBody>
          <a:bodyPr/>
          <a:lstStyle>
            <a:lvl1pPr marL="0" indent="0">
              <a:buNone/>
              <a:defRPr>
                <a:solidFill>
                  <a:schemeClr val="tx1"/>
                </a:solidFill>
              </a:defRPr>
            </a:lvl1pPr>
          </a:lstStyle>
          <a:p>
            <a:r>
              <a:rPr lang="nl-NL" dirty="0"/>
              <a:t>Klik op het pictogram om een afbeelding in te voegen</a:t>
            </a:r>
          </a:p>
        </p:txBody>
      </p:sp>
      <p:sp>
        <p:nvSpPr>
          <p:cNvPr id="27" name="Tijdelijke aanduiding voor afbeelding 3">
            <a:extLst>
              <a:ext uri="{FF2B5EF4-FFF2-40B4-BE49-F238E27FC236}">
                <a16:creationId xmlns:a16="http://schemas.microsoft.com/office/drawing/2014/main" id="{09C1B1A0-FAD1-1646-8A14-B345FA2DB95B}"/>
              </a:ext>
            </a:extLst>
          </p:cNvPr>
          <p:cNvSpPr>
            <a:spLocks noGrp="1"/>
          </p:cNvSpPr>
          <p:nvPr>
            <p:ph type="pic" sz="quarter" idx="15" hasCustomPrompt="1"/>
          </p:nvPr>
        </p:nvSpPr>
        <p:spPr>
          <a:xfrm>
            <a:off x="4394938" y="2089190"/>
            <a:ext cx="3493482" cy="3496601"/>
          </a:xfrm>
        </p:spPr>
        <p:txBody>
          <a:bodyPr/>
          <a:lstStyle>
            <a:lvl1pPr marL="0" indent="0">
              <a:buNone/>
              <a:defRPr>
                <a:solidFill>
                  <a:schemeClr val="tx1"/>
                </a:solidFill>
              </a:defRPr>
            </a:lvl1pPr>
          </a:lstStyle>
          <a:p>
            <a:r>
              <a:rPr lang="nl-NL" dirty="0"/>
              <a:t>Klik op het pictogram om een afbeelding in te voegen</a:t>
            </a:r>
          </a:p>
        </p:txBody>
      </p:sp>
      <p:sp>
        <p:nvSpPr>
          <p:cNvPr id="28" name="Tijdelijke aanduiding voor afbeelding 3">
            <a:extLst>
              <a:ext uri="{FF2B5EF4-FFF2-40B4-BE49-F238E27FC236}">
                <a16:creationId xmlns:a16="http://schemas.microsoft.com/office/drawing/2014/main" id="{544963F0-9307-614D-81CB-2D5554918A4E}"/>
              </a:ext>
            </a:extLst>
          </p:cNvPr>
          <p:cNvSpPr>
            <a:spLocks noGrp="1"/>
          </p:cNvSpPr>
          <p:nvPr>
            <p:ph type="pic" sz="quarter" idx="16" hasCustomPrompt="1"/>
          </p:nvPr>
        </p:nvSpPr>
        <p:spPr>
          <a:xfrm>
            <a:off x="8104793" y="2089190"/>
            <a:ext cx="3493482" cy="3496601"/>
          </a:xfrm>
        </p:spPr>
        <p:txBody>
          <a:bodyPr/>
          <a:lstStyle>
            <a:lvl1pPr marL="0" indent="0">
              <a:buNone/>
              <a:defRPr>
                <a:solidFill>
                  <a:schemeClr val="tx1"/>
                </a:solidFill>
              </a:defRPr>
            </a:lvl1pPr>
          </a:lstStyle>
          <a:p>
            <a:r>
              <a:rPr lang="nl-NL" dirty="0"/>
              <a:t>Klik op het pictogram om een afbeelding in te voegen</a:t>
            </a:r>
          </a:p>
        </p:txBody>
      </p:sp>
      <p:sp>
        <p:nvSpPr>
          <p:cNvPr id="29" name="object 7">
            <a:extLst>
              <a:ext uri="{FF2B5EF4-FFF2-40B4-BE49-F238E27FC236}">
                <a16:creationId xmlns:a16="http://schemas.microsoft.com/office/drawing/2014/main" id="{DD0BACF9-2975-4045-BBCB-20212C0BB2B1}"/>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30" name="Afbeelding 29" descr="Afbeelding met tekening&#10;&#10;Automatisch gegenereerde beschrijving">
            <a:extLst>
              <a:ext uri="{FF2B5EF4-FFF2-40B4-BE49-F238E27FC236}">
                <a16:creationId xmlns:a16="http://schemas.microsoft.com/office/drawing/2014/main" id="{8CAF63A4-9A46-8549-B433-CE64449264F6}"/>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273131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341BBCB5-00B5-D641-B9BF-EE0236E59D50}"/>
              </a:ext>
            </a:extLst>
          </p:cNvPr>
          <p:cNvSpPr/>
          <p:nvPr userDrawn="1"/>
        </p:nvSpPr>
        <p:spPr>
          <a:xfrm>
            <a:off x="0" y="510004"/>
            <a:ext cx="11544300" cy="4451224"/>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29E"/>
          </a:solidFill>
        </p:spPr>
        <p:txBody>
          <a:bodyPr wrap="square" lIns="0" tIns="0" rIns="0" bIns="0" rtlCol="0"/>
          <a:lstStyle/>
          <a:p>
            <a:endParaRPr/>
          </a:p>
        </p:txBody>
      </p:sp>
      <p:sp>
        <p:nvSpPr>
          <p:cNvPr id="13" name="object 6">
            <a:extLst>
              <a:ext uri="{FF2B5EF4-FFF2-40B4-BE49-F238E27FC236}">
                <a16:creationId xmlns:a16="http://schemas.microsoft.com/office/drawing/2014/main" id="{3D8091A5-7A0C-3348-97BA-76E32F07AD0C}"/>
              </a:ext>
            </a:extLst>
          </p:cNvPr>
          <p:cNvSpPr/>
          <p:nvPr userDrawn="1"/>
        </p:nvSpPr>
        <p:spPr>
          <a:xfrm flipH="1">
            <a:off x="4234724" y="3563661"/>
            <a:ext cx="1717335" cy="2784646"/>
          </a:xfrm>
          <a:custGeom>
            <a:avLst/>
            <a:gdLst/>
            <a:ahLst/>
            <a:cxnLst/>
            <a:rect l="l" t="t" r="r" b="b"/>
            <a:pathLst>
              <a:path w="1593214" h="3186429">
                <a:moveTo>
                  <a:pt x="0" y="0"/>
                </a:moveTo>
                <a:lnTo>
                  <a:pt x="0" y="1592999"/>
                </a:lnTo>
                <a:lnTo>
                  <a:pt x="1592999" y="3185998"/>
                </a:lnTo>
                <a:lnTo>
                  <a:pt x="1592999" y="1592999"/>
                </a:lnTo>
                <a:lnTo>
                  <a:pt x="0" y="0"/>
                </a:lnTo>
                <a:close/>
              </a:path>
            </a:pathLst>
          </a:custGeom>
          <a:solidFill>
            <a:srgbClr val="3FA535"/>
          </a:solidFill>
        </p:spPr>
        <p:txBody>
          <a:bodyPr wrap="square" lIns="0" tIns="0" rIns="0" bIns="0" rtlCol="0"/>
          <a:lstStyle/>
          <a:p>
            <a:endParaRPr dirty="0"/>
          </a:p>
        </p:txBody>
      </p:sp>
      <p:sp>
        <p:nvSpPr>
          <p:cNvPr id="16" name="object 7">
            <a:extLst>
              <a:ext uri="{FF2B5EF4-FFF2-40B4-BE49-F238E27FC236}">
                <a16:creationId xmlns:a16="http://schemas.microsoft.com/office/drawing/2014/main" id="{9EDB2C25-B685-E44A-81C6-56C9099F8B22}"/>
              </a:ext>
            </a:extLst>
          </p:cNvPr>
          <p:cNvSpPr/>
          <p:nvPr userDrawn="1"/>
        </p:nvSpPr>
        <p:spPr>
          <a:xfrm rot="10800000" flipV="1">
            <a:off x="1443559" y="4961228"/>
            <a:ext cx="2805846" cy="1387078"/>
          </a:xfrm>
          <a:custGeom>
            <a:avLst/>
            <a:gdLst/>
            <a:ahLst/>
            <a:cxnLst/>
            <a:rect l="l" t="t" r="r" b="b"/>
            <a:pathLst>
              <a:path w="3183254" h="1593215">
                <a:moveTo>
                  <a:pt x="3183229" y="0"/>
                </a:moveTo>
                <a:lnTo>
                  <a:pt x="0" y="0"/>
                </a:lnTo>
                <a:lnTo>
                  <a:pt x="0" y="1592999"/>
                </a:lnTo>
                <a:lnTo>
                  <a:pt x="1592999" y="1592999"/>
                </a:lnTo>
                <a:lnTo>
                  <a:pt x="1592999" y="1590230"/>
                </a:lnTo>
                <a:lnTo>
                  <a:pt x="3183229" y="0"/>
                </a:lnTo>
                <a:close/>
              </a:path>
            </a:pathLst>
          </a:custGeom>
          <a:solidFill>
            <a:srgbClr val="482683"/>
          </a:solidFill>
        </p:spPr>
        <p:txBody>
          <a:bodyPr wrap="square" lIns="0" tIns="0" rIns="0" bIns="0" rtlCol="0"/>
          <a:lstStyle/>
          <a:p>
            <a:endParaRPr/>
          </a:p>
        </p:txBody>
      </p:sp>
      <p:grpSp>
        <p:nvGrpSpPr>
          <p:cNvPr id="3" name="Groep 2">
            <a:extLst>
              <a:ext uri="{FF2B5EF4-FFF2-40B4-BE49-F238E27FC236}">
                <a16:creationId xmlns:a16="http://schemas.microsoft.com/office/drawing/2014/main" id="{9551E76E-BEEE-C444-8F39-69D065A9F107}"/>
              </a:ext>
            </a:extLst>
          </p:cNvPr>
          <p:cNvGrpSpPr/>
          <p:nvPr userDrawn="1"/>
        </p:nvGrpSpPr>
        <p:grpSpPr>
          <a:xfrm>
            <a:off x="9754012" y="3585623"/>
            <a:ext cx="1782351" cy="643477"/>
            <a:chOff x="8743225" y="3168921"/>
            <a:chExt cx="2101850" cy="758825"/>
          </a:xfrm>
        </p:grpSpPr>
        <p:sp>
          <p:nvSpPr>
            <p:cNvPr id="19" name="object 2">
              <a:extLst>
                <a:ext uri="{FF2B5EF4-FFF2-40B4-BE49-F238E27FC236}">
                  <a16:creationId xmlns:a16="http://schemas.microsoft.com/office/drawing/2014/main" id="{22605F23-0447-A547-81E6-E10F0D88E611}"/>
                </a:ext>
              </a:extLst>
            </p:cNvPr>
            <p:cNvSpPr/>
            <p:nvPr userDrawn="1"/>
          </p:nvSpPr>
          <p:spPr>
            <a:xfrm>
              <a:off x="8743225" y="3168921"/>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20" name="object 3">
              <a:extLst>
                <a:ext uri="{FF2B5EF4-FFF2-40B4-BE49-F238E27FC236}">
                  <a16:creationId xmlns:a16="http://schemas.microsoft.com/office/drawing/2014/main" id="{84E5BDFA-A8B4-7945-B9C8-36F9629B4ED5}"/>
                </a:ext>
              </a:extLst>
            </p:cNvPr>
            <p:cNvSpPr/>
            <p:nvPr userDrawn="1"/>
          </p:nvSpPr>
          <p:spPr>
            <a:xfrm>
              <a:off x="8863041" y="3269084"/>
              <a:ext cx="1121523" cy="561793"/>
            </a:xfrm>
            <a:prstGeom prst="rect">
              <a:avLst/>
            </a:prstGeom>
            <a:blipFill>
              <a:blip r:embed="rId2" cstate="print"/>
              <a:stretch>
                <a:fillRect/>
              </a:stretch>
            </a:blipFill>
          </p:spPr>
          <p:txBody>
            <a:bodyPr wrap="square" lIns="0" tIns="0" rIns="0" bIns="0" rtlCol="0"/>
            <a:lstStyle/>
            <a:p>
              <a:endParaRPr/>
            </a:p>
          </p:txBody>
        </p:sp>
      </p:grpSp>
      <p:sp>
        <p:nvSpPr>
          <p:cNvPr id="18" name="object 6">
            <a:extLst>
              <a:ext uri="{FF2B5EF4-FFF2-40B4-BE49-F238E27FC236}">
                <a16:creationId xmlns:a16="http://schemas.microsoft.com/office/drawing/2014/main" id="{A9E51FA0-E6C3-3546-99D4-76490DED87E2}"/>
              </a:ext>
            </a:extLst>
          </p:cNvPr>
          <p:cNvSpPr/>
          <p:nvPr userDrawn="1"/>
        </p:nvSpPr>
        <p:spPr>
          <a:xfrm rot="5400000">
            <a:off x="10122174" y="3538042"/>
            <a:ext cx="1443558" cy="1443558"/>
          </a:xfrm>
          <a:custGeom>
            <a:avLst/>
            <a:gdLst/>
            <a:ahLst/>
            <a:cxnLst/>
            <a:rect l="l" t="t" r="r" b="b"/>
            <a:pathLst>
              <a:path w="2263775" h="2263775">
                <a:moveTo>
                  <a:pt x="2263317" y="0"/>
                </a:moveTo>
                <a:lnTo>
                  <a:pt x="0" y="0"/>
                </a:lnTo>
                <a:lnTo>
                  <a:pt x="2263317" y="2263317"/>
                </a:lnTo>
                <a:lnTo>
                  <a:pt x="2263317" y="0"/>
                </a:lnTo>
                <a:close/>
              </a:path>
            </a:pathLst>
          </a:custGeom>
          <a:solidFill>
            <a:srgbClr val="FFFFFF"/>
          </a:solidFill>
        </p:spPr>
        <p:txBody>
          <a:bodyPr wrap="square" lIns="0" tIns="0" rIns="0" bIns="0" rtlCol="0"/>
          <a:lstStyle/>
          <a:p>
            <a:endParaRPr/>
          </a:p>
        </p:txBody>
      </p:sp>
      <p:sp>
        <p:nvSpPr>
          <p:cNvPr id="2" name="Tekstvak 1">
            <a:extLst>
              <a:ext uri="{FF2B5EF4-FFF2-40B4-BE49-F238E27FC236}">
                <a16:creationId xmlns:a16="http://schemas.microsoft.com/office/drawing/2014/main" id="{01416B22-6FA6-AE41-9F75-DE83D305FF8C}"/>
              </a:ext>
            </a:extLst>
          </p:cNvPr>
          <p:cNvSpPr txBox="1"/>
          <p:nvPr userDrawn="1"/>
        </p:nvSpPr>
        <p:spPr>
          <a:xfrm>
            <a:off x="10485439" y="4639477"/>
            <a:ext cx="1114425" cy="369332"/>
          </a:xfrm>
          <a:prstGeom prst="rect">
            <a:avLst/>
          </a:prstGeom>
          <a:noFill/>
        </p:spPr>
        <p:txBody>
          <a:bodyPr wrap="square" rtlCol="0">
            <a:spAutoFit/>
          </a:bodyPr>
          <a:lstStyle/>
          <a:p>
            <a:pPr algn="r"/>
            <a:r>
              <a:rPr lang="nl-NL" dirty="0" err="1">
                <a:solidFill>
                  <a:schemeClr val="tx1"/>
                </a:solidFill>
                <a:latin typeface="Arial" panose="020B0604020202020204" pitchFamily="34" charset="0"/>
                <a:cs typeface="Arial" panose="020B0604020202020204" pitchFamily="34" charset="0"/>
              </a:rPr>
              <a:t>jinc.nl</a:t>
            </a:r>
            <a:endParaRPr lang="nl-NL" dirty="0">
              <a:solidFill>
                <a:schemeClr val="tx1"/>
              </a:solidFill>
              <a:latin typeface="Arial" panose="020B0604020202020204" pitchFamily="34" charset="0"/>
              <a:cs typeface="Arial" panose="020B0604020202020204" pitchFamily="34" charset="0"/>
            </a:endParaRPr>
          </a:p>
        </p:txBody>
      </p:sp>
      <p:sp>
        <p:nvSpPr>
          <p:cNvPr id="17" name="object 7">
            <a:extLst>
              <a:ext uri="{FF2B5EF4-FFF2-40B4-BE49-F238E27FC236}">
                <a16:creationId xmlns:a16="http://schemas.microsoft.com/office/drawing/2014/main" id="{34F58F8A-E316-1749-960D-96DD414328A3}"/>
              </a:ext>
            </a:extLst>
          </p:cNvPr>
          <p:cNvSpPr/>
          <p:nvPr userDrawn="1"/>
        </p:nvSpPr>
        <p:spPr>
          <a:xfrm rot="5400000">
            <a:off x="5952059" y="3572166"/>
            <a:ext cx="1392323" cy="1392323"/>
          </a:xfrm>
          <a:custGeom>
            <a:avLst/>
            <a:gdLst/>
            <a:ahLst/>
            <a:cxnLst/>
            <a:rect l="l" t="t" r="r" b="b"/>
            <a:pathLst>
              <a:path w="2124075" h="2124075">
                <a:moveTo>
                  <a:pt x="2123998" y="0"/>
                </a:moveTo>
                <a:lnTo>
                  <a:pt x="0" y="2123998"/>
                </a:lnTo>
                <a:lnTo>
                  <a:pt x="2123998" y="2123998"/>
                </a:lnTo>
                <a:lnTo>
                  <a:pt x="2123998" y="0"/>
                </a:lnTo>
                <a:close/>
              </a:path>
            </a:pathLst>
          </a:custGeom>
          <a:solidFill>
            <a:srgbClr val="0065A8"/>
          </a:solidFill>
        </p:spPr>
        <p:txBody>
          <a:bodyPr wrap="square" lIns="0" tIns="0" rIns="0" bIns="0" rtlCol="0"/>
          <a:lstStyle/>
          <a:p>
            <a:endParaRPr/>
          </a:p>
        </p:txBody>
      </p:sp>
    </p:spTree>
    <p:extLst>
      <p:ext uri="{BB962C8B-B14F-4D97-AF65-F5344CB8AC3E}">
        <p14:creationId xmlns:p14="http://schemas.microsoft.com/office/powerpoint/2010/main" val="192907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966A7AD3-01F5-8249-8813-621E39A7EF0A}"/>
              </a:ext>
            </a:extLst>
          </p:cNvPr>
          <p:cNvSpPr/>
          <p:nvPr userDrawn="1"/>
        </p:nvSpPr>
        <p:spPr>
          <a:xfrm>
            <a:off x="549699" y="0"/>
            <a:ext cx="11092602" cy="5251813"/>
          </a:xfrm>
          <a:custGeom>
            <a:avLst/>
            <a:gdLst/>
            <a:ahLst/>
            <a:cxnLst/>
            <a:rect l="l" t="t" r="r" b="b"/>
            <a:pathLst>
              <a:path w="9396095" h="5499100">
                <a:moveTo>
                  <a:pt x="9395993" y="0"/>
                </a:moveTo>
                <a:lnTo>
                  <a:pt x="1076032" y="0"/>
                </a:lnTo>
                <a:lnTo>
                  <a:pt x="0" y="1099426"/>
                </a:lnTo>
                <a:lnTo>
                  <a:pt x="0" y="5498998"/>
                </a:lnTo>
                <a:lnTo>
                  <a:pt x="9395993" y="5498998"/>
                </a:lnTo>
                <a:lnTo>
                  <a:pt x="9395993" y="0"/>
                </a:lnTo>
                <a:close/>
              </a:path>
            </a:pathLst>
          </a:custGeom>
          <a:solidFill>
            <a:srgbClr val="76B82A"/>
          </a:solidFill>
        </p:spPr>
        <p:txBody>
          <a:bodyPr wrap="square" lIns="0" tIns="0" rIns="0" bIns="0" rtlCol="0"/>
          <a:lstStyle/>
          <a:p>
            <a:endParaRPr/>
          </a:p>
        </p:txBody>
      </p:sp>
      <p:sp>
        <p:nvSpPr>
          <p:cNvPr id="8" name="object 4">
            <a:extLst>
              <a:ext uri="{FF2B5EF4-FFF2-40B4-BE49-F238E27FC236}">
                <a16:creationId xmlns:a16="http://schemas.microsoft.com/office/drawing/2014/main" id="{2FBEAE27-46B7-4E4E-B35D-CC7E35646111}"/>
              </a:ext>
            </a:extLst>
          </p:cNvPr>
          <p:cNvSpPr/>
          <p:nvPr userDrawn="1"/>
        </p:nvSpPr>
        <p:spPr>
          <a:xfrm>
            <a:off x="549699" y="0"/>
            <a:ext cx="1851102" cy="1851102"/>
          </a:xfrm>
          <a:custGeom>
            <a:avLst/>
            <a:gdLst/>
            <a:ahLst/>
            <a:cxnLst/>
            <a:rect l="l" t="t" r="r" b="b"/>
            <a:pathLst>
              <a:path w="2590800" h="2590800">
                <a:moveTo>
                  <a:pt x="2590203" y="0"/>
                </a:moveTo>
                <a:lnTo>
                  <a:pt x="997204" y="0"/>
                </a:lnTo>
                <a:lnTo>
                  <a:pt x="0" y="997204"/>
                </a:lnTo>
                <a:lnTo>
                  <a:pt x="0" y="2590203"/>
                </a:lnTo>
                <a:lnTo>
                  <a:pt x="2590203" y="0"/>
                </a:lnTo>
                <a:close/>
              </a:path>
            </a:pathLst>
          </a:custGeom>
          <a:solidFill>
            <a:srgbClr val="00A29E"/>
          </a:solidFill>
        </p:spPr>
        <p:txBody>
          <a:bodyPr wrap="square" lIns="0" tIns="0" rIns="0" bIns="0" rtlCol="0"/>
          <a:lstStyle/>
          <a:p>
            <a:endParaRPr/>
          </a:p>
        </p:txBody>
      </p:sp>
      <p:sp>
        <p:nvSpPr>
          <p:cNvPr id="9" name="object 5">
            <a:extLst>
              <a:ext uri="{FF2B5EF4-FFF2-40B4-BE49-F238E27FC236}">
                <a16:creationId xmlns:a16="http://schemas.microsoft.com/office/drawing/2014/main" id="{5520580D-E04C-A348-9D91-B2903F61D922}"/>
              </a:ext>
            </a:extLst>
          </p:cNvPr>
          <p:cNvSpPr/>
          <p:nvPr userDrawn="1"/>
        </p:nvSpPr>
        <p:spPr>
          <a:xfrm>
            <a:off x="549699" y="4092426"/>
            <a:ext cx="1159387" cy="1159387"/>
          </a:xfrm>
          <a:custGeom>
            <a:avLst/>
            <a:gdLst/>
            <a:ahLst/>
            <a:cxnLst/>
            <a:rect l="l" t="t" r="r" b="b"/>
            <a:pathLst>
              <a:path w="1593214" h="1593214">
                <a:moveTo>
                  <a:pt x="1592999" y="0"/>
                </a:moveTo>
                <a:lnTo>
                  <a:pt x="0" y="1592999"/>
                </a:lnTo>
                <a:lnTo>
                  <a:pt x="1592999" y="1592999"/>
                </a:lnTo>
                <a:lnTo>
                  <a:pt x="1592999" y="0"/>
                </a:lnTo>
                <a:close/>
              </a:path>
            </a:pathLst>
          </a:custGeom>
          <a:solidFill>
            <a:srgbClr val="00A29E"/>
          </a:solidFill>
        </p:spPr>
        <p:txBody>
          <a:bodyPr wrap="square" lIns="0" tIns="0" rIns="0" bIns="0" rtlCol="0"/>
          <a:lstStyle/>
          <a:p>
            <a:endParaRPr/>
          </a:p>
        </p:txBody>
      </p:sp>
      <p:sp>
        <p:nvSpPr>
          <p:cNvPr id="10" name="object 6">
            <a:extLst>
              <a:ext uri="{FF2B5EF4-FFF2-40B4-BE49-F238E27FC236}">
                <a16:creationId xmlns:a16="http://schemas.microsoft.com/office/drawing/2014/main" id="{A9E00720-6BDB-3446-A92A-4691C72B3D1F}"/>
              </a:ext>
            </a:extLst>
          </p:cNvPr>
          <p:cNvSpPr/>
          <p:nvPr userDrawn="1"/>
        </p:nvSpPr>
        <p:spPr>
          <a:xfrm>
            <a:off x="1709086" y="4090360"/>
            <a:ext cx="1159387" cy="2318774"/>
          </a:xfrm>
          <a:custGeom>
            <a:avLst/>
            <a:gdLst/>
            <a:ahLst/>
            <a:cxnLst/>
            <a:rect l="l" t="t" r="r" b="b"/>
            <a:pathLst>
              <a:path w="1593214" h="3186429">
                <a:moveTo>
                  <a:pt x="0" y="0"/>
                </a:moveTo>
                <a:lnTo>
                  <a:pt x="0" y="1592999"/>
                </a:lnTo>
                <a:lnTo>
                  <a:pt x="1592999" y="3185998"/>
                </a:lnTo>
                <a:lnTo>
                  <a:pt x="1592999" y="1592999"/>
                </a:lnTo>
                <a:lnTo>
                  <a:pt x="0" y="0"/>
                </a:lnTo>
                <a:close/>
              </a:path>
            </a:pathLst>
          </a:custGeom>
          <a:solidFill>
            <a:srgbClr val="3FA535"/>
          </a:solidFill>
        </p:spPr>
        <p:txBody>
          <a:bodyPr wrap="square" lIns="0" tIns="0" rIns="0" bIns="0" rtlCol="0"/>
          <a:lstStyle/>
          <a:p>
            <a:endParaRPr/>
          </a:p>
        </p:txBody>
      </p:sp>
      <p:sp>
        <p:nvSpPr>
          <p:cNvPr id="11" name="object 7">
            <a:extLst>
              <a:ext uri="{FF2B5EF4-FFF2-40B4-BE49-F238E27FC236}">
                <a16:creationId xmlns:a16="http://schemas.microsoft.com/office/drawing/2014/main" id="{E56FA733-6109-CA47-A9B6-F07D3D894EE4}"/>
              </a:ext>
            </a:extLst>
          </p:cNvPr>
          <p:cNvSpPr/>
          <p:nvPr userDrawn="1"/>
        </p:nvSpPr>
        <p:spPr>
          <a:xfrm>
            <a:off x="2868473" y="5249747"/>
            <a:ext cx="2316463" cy="1159387"/>
          </a:xfrm>
          <a:custGeom>
            <a:avLst/>
            <a:gdLst/>
            <a:ahLst/>
            <a:cxnLst/>
            <a:rect l="l" t="t" r="r" b="b"/>
            <a:pathLst>
              <a:path w="3183254" h="1593215">
                <a:moveTo>
                  <a:pt x="3183229" y="0"/>
                </a:moveTo>
                <a:lnTo>
                  <a:pt x="0" y="0"/>
                </a:lnTo>
                <a:lnTo>
                  <a:pt x="0" y="1592999"/>
                </a:lnTo>
                <a:lnTo>
                  <a:pt x="1592999" y="1592999"/>
                </a:lnTo>
                <a:lnTo>
                  <a:pt x="1592999" y="1590230"/>
                </a:lnTo>
                <a:lnTo>
                  <a:pt x="3183229" y="0"/>
                </a:lnTo>
                <a:close/>
              </a:path>
            </a:pathLst>
          </a:custGeom>
          <a:solidFill>
            <a:srgbClr val="482683"/>
          </a:solidFill>
        </p:spPr>
        <p:txBody>
          <a:bodyPr wrap="square" lIns="0" tIns="0" rIns="0" bIns="0" rtlCol="0"/>
          <a:lstStyle/>
          <a:p>
            <a:endParaRPr/>
          </a:p>
        </p:txBody>
      </p:sp>
      <p:sp>
        <p:nvSpPr>
          <p:cNvPr id="14" name="Ondertitel 2">
            <a:extLst>
              <a:ext uri="{FF2B5EF4-FFF2-40B4-BE49-F238E27FC236}">
                <a16:creationId xmlns:a16="http://schemas.microsoft.com/office/drawing/2014/main" id="{9C6045F5-CF33-C743-BC93-F4F6298F03BA}"/>
              </a:ext>
            </a:extLst>
          </p:cNvPr>
          <p:cNvSpPr>
            <a:spLocks noGrp="1"/>
          </p:cNvSpPr>
          <p:nvPr>
            <p:ph type="subTitle" idx="1" hasCustomPrompt="1"/>
          </p:nvPr>
        </p:nvSpPr>
        <p:spPr>
          <a:xfrm>
            <a:off x="2400801" y="1505147"/>
            <a:ext cx="5658040" cy="2756444"/>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om een tekst te schijven</a:t>
            </a: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2400801" y="688222"/>
            <a:ext cx="7862536" cy="701608"/>
          </a:xfrm>
        </p:spPr>
        <p:txBody>
          <a:bodyPr anchor="b">
            <a:normAutofit/>
          </a:bodyPr>
          <a:lstStyle>
            <a:lvl1pPr algn="l">
              <a:defRPr sz="4000">
                <a:solidFill>
                  <a:schemeClr val="bg1"/>
                </a:solidFill>
              </a:defRPr>
            </a:lvl1pPr>
          </a:lstStyle>
          <a:p>
            <a:r>
              <a:rPr lang="nl-NL" dirty="0"/>
              <a:t>Klik om een titel in te voegen</a:t>
            </a:r>
          </a:p>
        </p:txBody>
      </p:sp>
      <p:grpSp>
        <p:nvGrpSpPr>
          <p:cNvPr id="24" name="Groep 23">
            <a:extLst>
              <a:ext uri="{FF2B5EF4-FFF2-40B4-BE49-F238E27FC236}">
                <a16:creationId xmlns:a16="http://schemas.microsoft.com/office/drawing/2014/main" id="{651F13B8-F431-DE43-9431-6CC6475B8619}"/>
              </a:ext>
            </a:extLst>
          </p:cNvPr>
          <p:cNvGrpSpPr/>
          <p:nvPr userDrawn="1"/>
        </p:nvGrpSpPr>
        <p:grpSpPr>
          <a:xfrm>
            <a:off x="549699" y="5249747"/>
            <a:ext cx="1159387" cy="418570"/>
            <a:chOff x="578325" y="5679208"/>
            <a:chExt cx="2101850" cy="758825"/>
          </a:xfrm>
        </p:grpSpPr>
        <p:sp>
          <p:nvSpPr>
            <p:cNvPr id="22" name="object 2">
              <a:extLst>
                <a:ext uri="{FF2B5EF4-FFF2-40B4-BE49-F238E27FC236}">
                  <a16:creationId xmlns:a16="http://schemas.microsoft.com/office/drawing/2014/main" id="{94C48BF2-613F-9D45-AB4C-A1AEC8CA63FB}"/>
                </a:ext>
              </a:extLst>
            </p:cNvPr>
            <p:cNvSpPr/>
            <p:nvPr userDrawn="1"/>
          </p:nvSpPr>
          <p:spPr>
            <a:xfrm>
              <a:off x="578325" y="5679208"/>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23" name="object 3">
              <a:extLst>
                <a:ext uri="{FF2B5EF4-FFF2-40B4-BE49-F238E27FC236}">
                  <a16:creationId xmlns:a16="http://schemas.microsoft.com/office/drawing/2014/main" id="{C6ABC0C7-6575-534F-A8BE-53651B75DEA8}"/>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089054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341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A1340-5830-4CD2-910E-18DE35DEB97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1FE23C-7F00-40C8-B440-19199FCC7C4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4C766A-4301-4F88-B1E3-8E0467BC8FE0}"/>
              </a:ext>
            </a:extLst>
          </p:cNvPr>
          <p:cNvSpPr>
            <a:spLocks noGrp="1"/>
          </p:cNvSpPr>
          <p:nvPr>
            <p:ph type="dt" sz="half" idx="10"/>
          </p:nvPr>
        </p:nvSpPr>
        <p:spPr/>
        <p:txBody>
          <a:bodyPr/>
          <a:lstStyle/>
          <a:p>
            <a:fld id="{521067FF-AB68-47C1-A31F-56482A86381B}" type="datetimeFigureOut">
              <a:rPr lang="nl-NL" smtClean="0"/>
              <a:t>29-4-2021</a:t>
            </a:fld>
            <a:endParaRPr lang="nl-NL"/>
          </a:p>
        </p:txBody>
      </p:sp>
      <p:sp>
        <p:nvSpPr>
          <p:cNvPr id="5" name="Tijdelijke aanduiding voor voettekst 4">
            <a:extLst>
              <a:ext uri="{FF2B5EF4-FFF2-40B4-BE49-F238E27FC236}">
                <a16:creationId xmlns:a16="http://schemas.microsoft.com/office/drawing/2014/main" id="{1CBBC3D3-2DF5-4E66-9481-EF119ADD53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148171-8704-4EDA-A703-95371A28991A}"/>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1810566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9E113-947C-4D58-8494-1C4E5479835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36F9C1F-A46B-4C8E-8E28-9CDB79FA5344}"/>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E1AAF75-4F77-4737-8B89-1C4D41AE597E}"/>
              </a:ext>
            </a:extLst>
          </p:cNvPr>
          <p:cNvSpPr>
            <a:spLocks noGrp="1"/>
          </p:cNvSpPr>
          <p:nvPr>
            <p:ph type="dt" sz="half" idx="10"/>
          </p:nvPr>
        </p:nvSpPr>
        <p:spPr/>
        <p:txBody>
          <a:bodyPr/>
          <a:lstStyle/>
          <a:p>
            <a:fld id="{521067FF-AB68-47C1-A31F-56482A86381B}" type="datetimeFigureOut">
              <a:rPr lang="nl-NL" smtClean="0"/>
              <a:t>29-4-2021</a:t>
            </a:fld>
            <a:endParaRPr lang="nl-NL"/>
          </a:p>
        </p:txBody>
      </p:sp>
      <p:sp>
        <p:nvSpPr>
          <p:cNvPr id="5" name="Tijdelijke aanduiding voor voettekst 4">
            <a:extLst>
              <a:ext uri="{FF2B5EF4-FFF2-40B4-BE49-F238E27FC236}">
                <a16:creationId xmlns:a16="http://schemas.microsoft.com/office/drawing/2014/main" id="{1ADC3FC2-1CD5-4754-9CDB-137706E29B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2AE05B-DE78-4CE5-9F11-E9CD58DF0F9B}"/>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3148228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a:srcRect r="36869"/>
          <a:stretch/>
        </p:blipFill>
        <p:spPr>
          <a:xfrm>
            <a:off x="5323658" y="1624993"/>
            <a:ext cx="6868342" cy="5092739"/>
          </a:xfrm>
          <a:prstGeom prst="rect">
            <a:avLst/>
          </a:prstGeom>
        </p:spPr>
      </p:pic>
    </p:spTree>
    <p:extLst>
      <p:ext uri="{BB962C8B-B14F-4D97-AF65-F5344CB8AC3E}">
        <p14:creationId xmlns:p14="http://schemas.microsoft.com/office/powerpoint/2010/main" val="329273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966A7AD3-01F5-8249-8813-621E39A7EF0A}"/>
              </a:ext>
            </a:extLst>
          </p:cNvPr>
          <p:cNvSpPr/>
          <p:nvPr userDrawn="1"/>
        </p:nvSpPr>
        <p:spPr>
          <a:xfrm>
            <a:off x="549699" y="0"/>
            <a:ext cx="11092602" cy="5251813"/>
          </a:xfrm>
          <a:custGeom>
            <a:avLst/>
            <a:gdLst/>
            <a:ahLst/>
            <a:cxnLst/>
            <a:rect l="l" t="t" r="r" b="b"/>
            <a:pathLst>
              <a:path w="9396095" h="5499100">
                <a:moveTo>
                  <a:pt x="9395993" y="0"/>
                </a:moveTo>
                <a:lnTo>
                  <a:pt x="1076032" y="0"/>
                </a:lnTo>
                <a:lnTo>
                  <a:pt x="0" y="1099426"/>
                </a:lnTo>
                <a:lnTo>
                  <a:pt x="0" y="5498998"/>
                </a:lnTo>
                <a:lnTo>
                  <a:pt x="9395993" y="5498998"/>
                </a:lnTo>
                <a:lnTo>
                  <a:pt x="9395993" y="0"/>
                </a:lnTo>
                <a:close/>
              </a:path>
            </a:pathLst>
          </a:custGeom>
          <a:solidFill>
            <a:srgbClr val="482683"/>
          </a:solidFill>
        </p:spPr>
        <p:txBody>
          <a:bodyPr wrap="square" lIns="0" tIns="0" rIns="0" bIns="0" rtlCol="0"/>
          <a:lstStyle/>
          <a:p>
            <a:endParaRPr/>
          </a:p>
        </p:txBody>
      </p:sp>
      <p:sp>
        <p:nvSpPr>
          <p:cNvPr id="8" name="object 4">
            <a:extLst>
              <a:ext uri="{FF2B5EF4-FFF2-40B4-BE49-F238E27FC236}">
                <a16:creationId xmlns:a16="http://schemas.microsoft.com/office/drawing/2014/main" id="{2FBEAE27-46B7-4E4E-B35D-CC7E35646111}"/>
              </a:ext>
            </a:extLst>
          </p:cNvPr>
          <p:cNvSpPr/>
          <p:nvPr userDrawn="1"/>
        </p:nvSpPr>
        <p:spPr>
          <a:xfrm>
            <a:off x="549699" y="0"/>
            <a:ext cx="1851102" cy="1851102"/>
          </a:xfrm>
          <a:custGeom>
            <a:avLst/>
            <a:gdLst/>
            <a:ahLst/>
            <a:cxnLst/>
            <a:rect l="l" t="t" r="r" b="b"/>
            <a:pathLst>
              <a:path w="2590800" h="2590800">
                <a:moveTo>
                  <a:pt x="2590203" y="0"/>
                </a:moveTo>
                <a:lnTo>
                  <a:pt x="997204" y="0"/>
                </a:lnTo>
                <a:lnTo>
                  <a:pt x="0" y="997204"/>
                </a:lnTo>
                <a:lnTo>
                  <a:pt x="0" y="2590203"/>
                </a:lnTo>
                <a:lnTo>
                  <a:pt x="2590203" y="0"/>
                </a:lnTo>
                <a:close/>
              </a:path>
            </a:pathLst>
          </a:custGeom>
          <a:solidFill>
            <a:srgbClr val="0064A8"/>
          </a:solidFill>
        </p:spPr>
        <p:txBody>
          <a:bodyPr wrap="square" lIns="0" tIns="0" rIns="0" bIns="0" rtlCol="0"/>
          <a:lstStyle/>
          <a:p>
            <a:endParaRPr/>
          </a:p>
        </p:txBody>
      </p:sp>
      <p:sp>
        <p:nvSpPr>
          <p:cNvPr id="9" name="object 5">
            <a:extLst>
              <a:ext uri="{FF2B5EF4-FFF2-40B4-BE49-F238E27FC236}">
                <a16:creationId xmlns:a16="http://schemas.microsoft.com/office/drawing/2014/main" id="{5520580D-E04C-A348-9D91-B2903F61D922}"/>
              </a:ext>
            </a:extLst>
          </p:cNvPr>
          <p:cNvSpPr/>
          <p:nvPr userDrawn="1"/>
        </p:nvSpPr>
        <p:spPr>
          <a:xfrm>
            <a:off x="549699" y="4092426"/>
            <a:ext cx="1159387" cy="1159387"/>
          </a:xfrm>
          <a:custGeom>
            <a:avLst/>
            <a:gdLst/>
            <a:ahLst/>
            <a:cxnLst/>
            <a:rect l="l" t="t" r="r" b="b"/>
            <a:pathLst>
              <a:path w="1593214" h="1593214">
                <a:moveTo>
                  <a:pt x="1592999" y="0"/>
                </a:moveTo>
                <a:lnTo>
                  <a:pt x="0" y="1592999"/>
                </a:lnTo>
                <a:lnTo>
                  <a:pt x="1592999" y="1592999"/>
                </a:lnTo>
                <a:lnTo>
                  <a:pt x="1592999" y="0"/>
                </a:lnTo>
                <a:close/>
              </a:path>
            </a:pathLst>
          </a:custGeom>
          <a:solidFill>
            <a:srgbClr val="0064A8"/>
          </a:solidFill>
        </p:spPr>
        <p:txBody>
          <a:bodyPr wrap="square" lIns="0" tIns="0" rIns="0" bIns="0" rtlCol="0"/>
          <a:lstStyle/>
          <a:p>
            <a:endParaRPr/>
          </a:p>
        </p:txBody>
      </p:sp>
      <p:sp>
        <p:nvSpPr>
          <p:cNvPr id="10" name="object 6">
            <a:extLst>
              <a:ext uri="{FF2B5EF4-FFF2-40B4-BE49-F238E27FC236}">
                <a16:creationId xmlns:a16="http://schemas.microsoft.com/office/drawing/2014/main" id="{A9E00720-6BDB-3446-A92A-4691C72B3D1F}"/>
              </a:ext>
            </a:extLst>
          </p:cNvPr>
          <p:cNvSpPr/>
          <p:nvPr userDrawn="1"/>
        </p:nvSpPr>
        <p:spPr>
          <a:xfrm>
            <a:off x="1709086" y="4090360"/>
            <a:ext cx="1159387" cy="2318774"/>
          </a:xfrm>
          <a:custGeom>
            <a:avLst/>
            <a:gdLst/>
            <a:ahLst/>
            <a:cxnLst/>
            <a:rect l="l" t="t" r="r" b="b"/>
            <a:pathLst>
              <a:path w="1593214" h="3186429">
                <a:moveTo>
                  <a:pt x="0" y="0"/>
                </a:moveTo>
                <a:lnTo>
                  <a:pt x="0" y="1592999"/>
                </a:lnTo>
                <a:lnTo>
                  <a:pt x="1592999" y="3185998"/>
                </a:lnTo>
                <a:lnTo>
                  <a:pt x="1592999" y="1592999"/>
                </a:lnTo>
                <a:lnTo>
                  <a:pt x="0" y="0"/>
                </a:lnTo>
                <a:close/>
              </a:path>
            </a:pathLst>
          </a:custGeom>
          <a:solidFill>
            <a:srgbClr val="3FA535"/>
          </a:solidFill>
        </p:spPr>
        <p:txBody>
          <a:bodyPr wrap="square" lIns="0" tIns="0" rIns="0" bIns="0" rtlCol="0"/>
          <a:lstStyle/>
          <a:p>
            <a:endParaRPr/>
          </a:p>
        </p:txBody>
      </p:sp>
      <p:sp>
        <p:nvSpPr>
          <p:cNvPr id="11" name="object 7">
            <a:extLst>
              <a:ext uri="{FF2B5EF4-FFF2-40B4-BE49-F238E27FC236}">
                <a16:creationId xmlns:a16="http://schemas.microsoft.com/office/drawing/2014/main" id="{E56FA733-6109-CA47-A9B6-F07D3D894EE4}"/>
              </a:ext>
            </a:extLst>
          </p:cNvPr>
          <p:cNvSpPr/>
          <p:nvPr userDrawn="1"/>
        </p:nvSpPr>
        <p:spPr>
          <a:xfrm>
            <a:off x="2868473" y="5249747"/>
            <a:ext cx="2316463" cy="1159387"/>
          </a:xfrm>
          <a:custGeom>
            <a:avLst/>
            <a:gdLst/>
            <a:ahLst/>
            <a:cxnLst/>
            <a:rect l="l" t="t" r="r" b="b"/>
            <a:pathLst>
              <a:path w="3183254" h="1593215">
                <a:moveTo>
                  <a:pt x="3183229" y="0"/>
                </a:moveTo>
                <a:lnTo>
                  <a:pt x="0" y="0"/>
                </a:lnTo>
                <a:lnTo>
                  <a:pt x="0" y="1592999"/>
                </a:lnTo>
                <a:lnTo>
                  <a:pt x="1592999" y="1592999"/>
                </a:lnTo>
                <a:lnTo>
                  <a:pt x="1592999" y="1590230"/>
                </a:lnTo>
                <a:lnTo>
                  <a:pt x="3183229" y="0"/>
                </a:lnTo>
                <a:close/>
              </a:path>
            </a:pathLst>
          </a:custGeom>
          <a:solidFill>
            <a:srgbClr val="0064A8"/>
          </a:solidFill>
        </p:spPr>
        <p:txBody>
          <a:bodyPr wrap="square" lIns="0" tIns="0" rIns="0" bIns="0" rtlCol="0"/>
          <a:lstStyle/>
          <a:p>
            <a:endParaRPr/>
          </a:p>
        </p:txBody>
      </p:sp>
      <p:sp>
        <p:nvSpPr>
          <p:cNvPr id="14" name="Ondertitel 2">
            <a:extLst>
              <a:ext uri="{FF2B5EF4-FFF2-40B4-BE49-F238E27FC236}">
                <a16:creationId xmlns:a16="http://schemas.microsoft.com/office/drawing/2014/main" id="{9C6045F5-CF33-C743-BC93-F4F6298F03BA}"/>
              </a:ext>
            </a:extLst>
          </p:cNvPr>
          <p:cNvSpPr>
            <a:spLocks noGrp="1"/>
          </p:cNvSpPr>
          <p:nvPr>
            <p:ph type="subTitle" idx="1" hasCustomPrompt="1"/>
          </p:nvPr>
        </p:nvSpPr>
        <p:spPr>
          <a:xfrm>
            <a:off x="2400801" y="1505146"/>
            <a:ext cx="5658040" cy="289958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1.</a:t>
            </a:r>
          </a:p>
          <a:p>
            <a:r>
              <a:rPr lang="nl-NL" dirty="0"/>
              <a:t>2.</a:t>
            </a:r>
          </a:p>
          <a:p>
            <a:r>
              <a:rPr lang="nl-NL" dirty="0"/>
              <a:t>3.</a:t>
            </a:r>
          </a:p>
          <a:p>
            <a:r>
              <a:rPr lang="nl-NL" dirty="0"/>
              <a:t>4.</a:t>
            </a:r>
          </a:p>
          <a:p>
            <a:r>
              <a:rPr lang="nl-NL" dirty="0"/>
              <a:t>5.</a:t>
            </a:r>
          </a:p>
          <a:p>
            <a:r>
              <a:rPr lang="nl-NL" dirty="0"/>
              <a:t>6.</a:t>
            </a:r>
          </a:p>
          <a:p>
            <a:r>
              <a:rPr lang="nl-NL" dirty="0"/>
              <a:t>7.</a:t>
            </a:r>
          </a:p>
          <a:p>
            <a:r>
              <a:rPr lang="nl-NL" dirty="0"/>
              <a:t>8.</a:t>
            </a:r>
          </a:p>
          <a:p>
            <a:endParaRPr lang="nl-NL" dirty="0"/>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2400801" y="688222"/>
            <a:ext cx="7862536" cy="701608"/>
          </a:xfrm>
        </p:spPr>
        <p:txBody>
          <a:bodyPr anchor="b">
            <a:normAutofit/>
          </a:bodyPr>
          <a:lstStyle>
            <a:lvl1pPr algn="l">
              <a:defRPr sz="4000">
                <a:solidFill>
                  <a:schemeClr val="bg1"/>
                </a:solidFill>
              </a:defRPr>
            </a:lvl1pPr>
          </a:lstStyle>
          <a:p>
            <a:r>
              <a:rPr lang="nl-NL" dirty="0"/>
              <a:t>Inhoud</a:t>
            </a:r>
          </a:p>
        </p:txBody>
      </p:sp>
      <p:grpSp>
        <p:nvGrpSpPr>
          <p:cNvPr id="24" name="Groep 23">
            <a:extLst>
              <a:ext uri="{FF2B5EF4-FFF2-40B4-BE49-F238E27FC236}">
                <a16:creationId xmlns:a16="http://schemas.microsoft.com/office/drawing/2014/main" id="{651F13B8-F431-DE43-9431-6CC6475B8619}"/>
              </a:ext>
            </a:extLst>
          </p:cNvPr>
          <p:cNvGrpSpPr/>
          <p:nvPr userDrawn="1"/>
        </p:nvGrpSpPr>
        <p:grpSpPr>
          <a:xfrm>
            <a:off x="549699" y="5249747"/>
            <a:ext cx="1159387" cy="418570"/>
            <a:chOff x="578325" y="5679208"/>
            <a:chExt cx="2101850" cy="758825"/>
          </a:xfrm>
        </p:grpSpPr>
        <p:sp>
          <p:nvSpPr>
            <p:cNvPr id="22" name="object 2">
              <a:extLst>
                <a:ext uri="{FF2B5EF4-FFF2-40B4-BE49-F238E27FC236}">
                  <a16:creationId xmlns:a16="http://schemas.microsoft.com/office/drawing/2014/main" id="{94C48BF2-613F-9D45-AB4C-A1AEC8CA63FB}"/>
                </a:ext>
              </a:extLst>
            </p:cNvPr>
            <p:cNvSpPr/>
            <p:nvPr userDrawn="1"/>
          </p:nvSpPr>
          <p:spPr>
            <a:xfrm>
              <a:off x="578325" y="5679208"/>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23" name="object 3">
              <a:extLst>
                <a:ext uri="{FF2B5EF4-FFF2-40B4-BE49-F238E27FC236}">
                  <a16:creationId xmlns:a16="http://schemas.microsoft.com/office/drawing/2014/main" id="{C6ABC0C7-6575-534F-A8BE-53651B75DEA8}"/>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423585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ussenpagina (zeegroen)">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29D32E7-13A6-AE41-B27B-9F4B0FDF71ED}"/>
              </a:ext>
            </a:extLst>
          </p:cNvPr>
          <p:cNvSpPr/>
          <p:nvPr userDrawn="1"/>
        </p:nvSpPr>
        <p:spPr>
          <a:xfrm>
            <a:off x="667657" y="580571"/>
            <a:ext cx="11538857"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1634077" y="1294787"/>
            <a:ext cx="7862536" cy="701608"/>
          </a:xfrm>
        </p:spPr>
        <p:txBody>
          <a:bodyPr anchor="b">
            <a:normAutofit/>
          </a:bodyPr>
          <a:lstStyle>
            <a:lvl1pPr algn="l">
              <a:defRPr sz="4000" b="1">
                <a:solidFill>
                  <a:schemeClr val="bg1"/>
                </a:solidFill>
              </a:defRPr>
            </a:lvl1pPr>
          </a:lstStyle>
          <a:p>
            <a:r>
              <a:rPr lang="nl-NL" dirty="0"/>
              <a:t>Klik om de subtitel in te voegen</a:t>
            </a:r>
          </a:p>
        </p:txBody>
      </p:sp>
      <p:sp>
        <p:nvSpPr>
          <p:cNvPr id="17" name="object 7">
            <a:extLst>
              <a:ext uri="{FF2B5EF4-FFF2-40B4-BE49-F238E27FC236}">
                <a16:creationId xmlns:a16="http://schemas.microsoft.com/office/drawing/2014/main" id="{6E79E281-6393-5A49-B805-483DB87F2837}"/>
              </a:ext>
            </a:extLst>
          </p:cNvPr>
          <p:cNvSpPr/>
          <p:nvPr userDrawn="1"/>
        </p:nvSpPr>
        <p:spPr>
          <a:xfrm rot="5400000">
            <a:off x="650640" y="5165518"/>
            <a:ext cx="1091961" cy="1086956"/>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8" name="Afbeelding 17" descr="Afbeelding met tekening&#10;&#10;Automatisch gegenereerde beschrijving">
            <a:extLst>
              <a:ext uri="{FF2B5EF4-FFF2-40B4-BE49-F238E27FC236}">
                <a16:creationId xmlns:a16="http://schemas.microsoft.com/office/drawing/2014/main" id="{1D829A20-2BFF-9042-8FF3-E135FD22AC49}"/>
              </a:ext>
            </a:extLst>
          </p:cNvPr>
          <p:cNvPicPr>
            <a:picLocks noChangeAspect="1"/>
          </p:cNvPicPr>
          <p:nvPr userDrawn="1"/>
        </p:nvPicPr>
        <p:blipFill>
          <a:blip r:embed="rId2"/>
          <a:stretch>
            <a:fillRect/>
          </a:stretch>
        </p:blipFill>
        <p:spPr>
          <a:xfrm>
            <a:off x="1218922" y="5732641"/>
            <a:ext cx="1409190" cy="509034"/>
          </a:xfrm>
          <a:prstGeom prst="rect">
            <a:avLst/>
          </a:prstGeom>
        </p:spPr>
      </p:pic>
      <p:sp>
        <p:nvSpPr>
          <p:cNvPr id="12" name="object 5">
            <a:extLst>
              <a:ext uri="{FF2B5EF4-FFF2-40B4-BE49-F238E27FC236}">
                <a16:creationId xmlns:a16="http://schemas.microsoft.com/office/drawing/2014/main" id="{ED553707-7F2C-934D-9B10-64881CE6149E}"/>
              </a:ext>
            </a:extLst>
          </p:cNvPr>
          <p:cNvSpPr/>
          <p:nvPr userDrawn="1"/>
        </p:nvSpPr>
        <p:spPr>
          <a:xfrm>
            <a:off x="11742234" y="580572"/>
            <a:ext cx="478794" cy="565989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chemeClr val="accent4"/>
          </a:solidFill>
        </p:spPr>
        <p:txBody>
          <a:bodyPr wrap="square" lIns="0" tIns="0" rIns="0" bIns="0" rtlCol="0"/>
          <a:lstStyle/>
          <a:p>
            <a:endParaRPr dirty="0"/>
          </a:p>
        </p:txBody>
      </p:sp>
    </p:spTree>
    <p:extLst>
      <p:ext uri="{BB962C8B-B14F-4D97-AF65-F5344CB8AC3E}">
        <p14:creationId xmlns:p14="http://schemas.microsoft.com/office/powerpoint/2010/main" val="2980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zeegroen)">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19927" y="449211"/>
            <a:ext cx="11618202"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19" name="object 7">
            <a:extLst>
              <a:ext uri="{FF2B5EF4-FFF2-40B4-BE49-F238E27FC236}">
                <a16:creationId xmlns:a16="http://schemas.microsoft.com/office/drawing/2014/main" id="{7B05F17A-E033-E848-89D8-64F889E4BD4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4" name="Tijdelijke aanduiding voor tekst 3">
            <a:extLst>
              <a:ext uri="{FF2B5EF4-FFF2-40B4-BE49-F238E27FC236}">
                <a16:creationId xmlns:a16="http://schemas.microsoft.com/office/drawing/2014/main" id="{83A42C7D-573A-6B48-B427-5C5CA4BA67D9}"/>
              </a:ext>
            </a:extLst>
          </p:cNvPr>
          <p:cNvSpPr>
            <a:spLocks noGrp="1"/>
          </p:cNvSpPr>
          <p:nvPr>
            <p:ph type="body" sz="quarter" idx="11" hasCustomPrompt="1"/>
          </p:nvPr>
        </p:nvSpPr>
        <p:spPr>
          <a:xfrm>
            <a:off x="687387"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
        <p:nvSpPr>
          <p:cNvPr id="13" name="Tijdelijke aanduiding voor tekst 3">
            <a:extLst>
              <a:ext uri="{FF2B5EF4-FFF2-40B4-BE49-F238E27FC236}">
                <a16:creationId xmlns:a16="http://schemas.microsoft.com/office/drawing/2014/main" id="{F0D72D3C-5890-664E-A8D7-59CBCA229FD8}"/>
              </a:ext>
            </a:extLst>
          </p:cNvPr>
          <p:cNvSpPr>
            <a:spLocks noGrp="1"/>
          </p:cNvSpPr>
          <p:nvPr>
            <p:ph type="body" sz="quarter" idx="12" hasCustomPrompt="1"/>
          </p:nvPr>
        </p:nvSpPr>
        <p:spPr>
          <a:xfrm>
            <a:off x="6291263"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99757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zeegroen)">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6" name="Tijdelijke aanduiding voor afbeelding 3">
            <a:extLst>
              <a:ext uri="{FF2B5EF4-FFF2-40B4-BE49-F238E27FC236}">
                <a16:creationId xmlns:a16="http://schemas.microsoft.com/office/drawing/2014/main" id="{D60E0BDA-F293-4F44-945C-CE497E9AB806}"/>
              </a:ext>
            </a:extLst>
          </p:cNvPr>
          <p:cNvSpPr>
            <a:spLocks noGrp="1"/>
          </p:cNvSpPr>
          <p:nvPr>
            <p:ph type="pic" sz="quarter" idx="10" hasCustomPrompt="1"/>
          </p:nvPr>
        </p:nvSpPr>
        <p:spPr>
          <a:xfrm>
            <a:off x="5429130" y="1942339"/>
            <a:ext cx="6169145" cy="4143582"/>
          </a:xfrm>
        </p:spPr>
        <p:txBody>
          <a:bodyPr/>
          <a:lstStyle>
            <a:lvl1pPr marL="0" indent="0">
              <a:buNone/>
              <a:defRPr>
                <a:solidFill>
                  <a:schemeClr val="tx1"/>
                </a:solidFill>
              </a:defRPr>
            </a:lvl1pPr>
          </a:lstStyle>
          <a:p>
            <a:r>
              <a:rPr lang="nl-NL" dirty="0"/>
              <a:t>Klik op het pictogram om een afbeelding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0" name="Tijdelijke aanduiding voor tekst 3">
            <a:extLst>
              <a:ext uri="{FF2B5EF4-FFF2-40B4-BE49-F238E27FC236}">
                <a16:creationId xmlns:a16="http://schemas.microsoft.com/office/drawing/2014/main" id="{69779D0D-738E-9545-BECF-EA60ABCCF6F7}"/>
              </a:ext>
            </a:extLst>
          </p:cNvPr>
          <p:cNvSpPr>
            <a:spLocks noGrp="1"/>
          </p:cNvSpPr>
          <p:nvPr>
            <p:ph type="body" sz="quarter" idx="11" hasCustomPrompt="1"/>
          </p:nvPr>
        </p:nvSpPr>
        <p:spPr>
          <a:xfrm>
            <a:off x="687387" y="1957564"/>
            <a:ext cx="458035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295475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tabel">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C00A7CEF-B9D4-9D4D-A1E6-E0C93618CD4E}"/>
              </a:ext>
            </a:extLst>
          </p:cNvPr>
          <p:cNvSpPr/>
          <p:nvPr userDrawn="1"/>
        </p:nvSpPr>
        <p:spPr>
          <a:xfrm>
            <a:off x="0" y="449210"/>
            <a:ext cx="11504415" cy="1118333"/>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5" name="Tijdelijke aanduiding voor tabel 4">
            <a:extLst>
              <a:ext uri="{FF2B5EF4-FFF2-40B4-BE49-F238E27FC236}">
                <a16:creationId xmlns:a16="http://schemas.microsoft.com/office/drawing/2014/main" id="{65DB0A2A-EE43-D843-AB35-9BE17A488D78}"/>
              </a:ext>
            </a:extLst>
          </p:cNvPr>
          <p:cNvSpPr>
            <a:spLocks noGrp="1"/>
          </p:cNvSpPr>
          <p:nvPr>
            <p:ph type="tbl" sz="quarter" idx="13" hasCustomPrompt="1"/>
          </p:nvPr>
        </p:nvSpPr>
        <p:spPr>
          <a:xfrm>
            <a:off x="4601817" y="1984097"/>
            <a:ext cx="6902598" cy="4110492"/>
          </a:xfrm>
        </p:spPr>
        <p:txBody>
          <a:bodyPr/>
          <a:lstStyle>
            <a:lvl1pPr marL="0" indent="0">
              <a:buNone/>
              <a:defRPr>
                <a:solidFill>
                  <a:schemeClr val="tx1"/>
                </a:solidFill>
              </a:defRPr>
            </a:lvl1pPr>
          </a:lstStyle>
          <a:p>
            <a:r>
              <a:rPr lang="nl-NL" dirty="0"/>
              <a:t>Klik op het pictogram om een tabel in te voegen</a:t>
            </a:r>
          </a:p>
        </p:txBody>
      </p:sp>
      <p:sp>
        <p:nvSpPr>
          <p:cNvPr id="8" name="object 7">
            <a:extLst>
              <a:ext uri="{FF2B5EF4-FFF2-40B4-BE49-F238E27FC236}">
                <a16:creationId xmlns:a16="http://schemas.microsoft.com/office/drawing/2014/main" id="{DCEFC59E-CECA-6B4F-B733-1268B5F255E5}"/>
              </a:ext>
            </a:extLst>
          </p:cNvPr>
          <p:cNvSpPr/>
          <p:nvPr userDrawn="1"/>
        </p:nvSpPr>
        <p:spPr>
          <a:xfrm>
            <a:off x="10385814"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16" name="Groep 15">
            <a:extLst>
              <a:ext uri="{FF2B5EF4-FFF2-40B4-BE49-F238E27FC236}">
                <a16:creationId xmlns:a16="http://schemas.microsoft.com/office/drawing/2014/main" id="{F8D5EA17-278D-8941-B259-FD37A51C6649}"/>
              </a:ext>
            </a:extLst>
          </p:cNvPr>
          <p:cNvGrpSpPr/>
          <p:nvPr userDrawn="1"/>
        </p:nvGrpSpPr>
        <p:grpSpPr>
          <a:xfrm>
            <a:off x="10149125" y="449210"/>
            <a:ext cx="1355021" cy="489199"/>
            <a:chOff x="578325" y="5679205"/>
            <a:chExt cx="2101850" cy="758825"/>
          </a:xfrm>
        </p:grpSpPr>
        <p:sp>
          <p:nvSpPr>
            <p:cNvPr id="17" name="object 2">
              <a:extLst>
                <a:ext uri="{FF2B5EF4-FFF2-40B4-BE49-F238E27FC236}">
                  <a16:creationId xmlns:a16="http://schemas.microsoft.com/office/drawing/2014/main" id="{A3485299-AFF2-6047-BF33-C6416ECC5077}"/>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8" name="object 3">
              <a:extLst>
                <a:ext uri="{FF2B5EF4-FFF2-40B4-BE49-F238E27FC236}">
                  <a16:creationId xmlns:a16="http://schemas.microsoft.com/office/drawing/2014/main" id="{63841A11-9E80-2B40-BBE9-D8116AEE234A}"/>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Tijdelijke aanduiding voor tekst 3">
            <a:extLst>
              <a:ext uri="{FF2B5EF4-FFF2-40B4-BE49-F238E27FC236}">
                <a16:creationId xmlns:a16="http://schemas.microsoft.com/office/drawing/2014/main" id="{509F7C31-E737-794A-8D5B-E72608679318}"/>
              </a:ext>
            </a:extLst>
          </p:cNvPr>
          <p:cNvSpPr>
            <a:spLocks noGrp="1"/>
          </p:cNvSpPr>
          <p:nvPr>
            <p:ph type="body" sz="quarter" idx="11" hasCustomPrompt="1"/>
          </p:nvPr>
        </p:nvSpPr>
        <p:spPr>
          <a:xfrm>
            <a:off x="687387" y="1957564"/>
            <a:ext cx="3755404"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296866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FCD978FF-46EC-0844-9443-D468F291CA98}"/>
              </a:ext>
            </a:extLst>
          </p:cNvPr>
          <p:cNvSpPr/>
          <p:nvPr userDrawn="1"/>
        </p:nvSpPr>
        <p:spPr>
          <a:xfrm>
            <a:off x="0" y="449210"/>
            <a:ext cx="11504415" cy="1118333"/>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3" name="object 7">
            <a:extLst>
              <a:ext uri="{FF2B5EF4-FFF2-40B4-BE49-F238E27FC236}">
                <a16:creationId xmlns:a16="http://schemas.microsoft.com/office/drawing/2014/main" id="{E16DA641-F4FE-BC4F-8678-F0912DBEA53F}"/>
              </a:ext>
            </a:extLst>
          </p:cNvPr>
          <p:cNvSpPr/>
          <p:nvPr userDrawn="1"/>
        </p:nvSpPr>
        <p:spPr>
          <a:xfrm>
            <a:off x="10385814"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15" name="Groep 14">
            <a:extLst>
              <a:ext uri="{FF2B5EF4-FFF2-40B4-BE49-F238E27FC236}">
                <a16:creationId xmlns:a16="http://schemas.microsoft.com/office/drawing/2014/main" id="{2AEAC370-4E4B-DF4F-BDF9-1F646DE626AC}"/>
              </a:ext>
            </a:extLst>
          </p:cNvPr>
          <p:cNvGrpSpPr/>
          <p:nvPr userDrawn="1"/>
        </p:nvGrpSpPr>
        <p:grpSpPr>
          <a:xfrm>
            <a:off x="10149125" y="449210"/>
            <a:ext cx="1355021" cy="489199"/>
            <a:chOff x="578325" y="5679205"/>
            <a:chExt cx="2101850" cy="758825"/>
          </a:xfrm>
        </p:grpSpPr>
        <p:sp>
          <p:nvSpPr>
            <p:cNvPr id="16" name="object 2">
              <a:extLst>
                <a:ext uri="{FF2B5EF4-FFF2-40B4-BE49-F238E27FC236}">
                  <a16:creationId xmlns:a16="http://schemas.microsoft.com/office/drawing/2014/main" id="{91C6311A-B645-D641-89A0-3762EBCB5F0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7" name="object 3">
              <a:extLst>
                <a:ext uri="{FF2B5EF4-FFF2-40B4-BE49-F238E27FC236}">
                  <a16:creationId xmlns:a16="http://schemas.microsoft.com/office/drawing/2014/main" id="{D62A71CC-BF78-3348-BD59-7EC50606E440}"/>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5" name="Tijdelijke aanduiding voor tabel 4">
            <a:extLst>
              <a:ext uri="{FF2B5EF4-FFF2-40B4-BE49-F238E27FC236}">
                <a16:creationId xmlns:a16="http://schemas.microsoft.com/office/drawing/2014/main" id="{65DB0A2A-EE43-D843-AB35-9BE17A488D78}"/>
              </a:ext>
            </a:extLst>
          </p:cNvPr>
          <p:cNvSpPr>
            <a:spLocks noGrp="1"/>
          </p:cNvSpPr>
          <p:nvPr>
            <p:ph type="tbl" sz="quarter" idx="13" hasCustomPrompt="1"/>
          </p:nvPr>
        </p:nvSpPr>
        <p:spPr>
          <a:xfrm>
            <a:off x="687584" y="1881744"/>
            <a:ext cx="10816831" cy="442481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Klik op het pictogram om een tabel in te voegen</a:t>
            </a:r>
          </a:p>
        </p:txBody>
      </p:sp>
    </p:spTree>
    <p:extLst>
      <p:ext uri="{BB962C8B-B14F-4D97-AF65-F5344CB8AC3E}">
        <p14:creationId xmlns:p14="http://schemas.microsoft.com/office/powerpoint/2010/main" val="395551664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2EF38F6-FA67-E647-8C62-605DD31FAA67}"/>
              </a:ext>
            </a:extLst>
          </p:cNvPr>
          <p:cNvSpPr>
            <a:spLocks noGrp="1"/>
          </p:cNvSpPr>
          <p:nvPr>
            <p:ph type="title"/>
          </p:nvPr>
        </p:nvSpPr>
        <p:spPr>
          <a:xfrm>
            <a:off x="838200" y="365125"/>
            <a:ext cx="10515600" cy="964911"/>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DB9CA7B9-9573-3E4E-AB17-0DBDE7A90443}"/>
              </a:ext>
            </a:extLst>
          </p:cNvPr>
          <p:cNvSpPr>
            <a:spLocks noGrp="1"/>
          </p:cNvSpPr>
          <p:nvPr>
            <p:ph type="body" idx="1"/>
          </p:nvPr>
        </p:nvSpPr>
        <p:spPr>
          <a:xfrm>
            <a:off x="838200" y="1465118"/>
            <a:ext cx="10515600" cy="4711845"/>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771697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62" r:id="rId7"/>
    <p:sldLayoutId id="2147483669" r:id="rId8"/>
    <p:sldLayoutId id="2147483668" r:id="rId9"/>
    <p:sldLayoutId id="2147483663" r:id="rId10"/>
    <p:sldLayoutId id="2147483676" r:id="rId11"/>
    <p:sldLayoutId id="2147483672" r:id="rId12"/>
    <p:sldLayoutId id="2147483674" r:id="rId13"/>
    <p:sldLayoutId id="2147483677" r:id="rId14"/>
    <p:sldLayoutId id="2147483673" r:id="rId15"/>
    <p:sldLayoutId id="2147483675" r:id="rId16"/>
    <p:sldLayoutId id="2147483678" r:id="rId17"/>
    <p:sldLayoutId id="2147483654" r:id="rId18"/>
    <p:sldLayoutId id="2147483656" r:id="rId19"/>
    <p:sldLayoutId id="2147483657" r:id="rId20"/>
    <p:sldLayoutId id="2147483658" r:id="rId21"/>
    <p:sldLayoutId id="2147483659" r:id="rId22"/>
    <p:sldLayoutId id="2147483679" r:id="rId23"/>
    <p:sldLayoutId id="2147483660" r:id="rId24"/>
    <p:sldLayoutId id="2147483667" r:id="rId25"/>
    <p:sldLayoutId id="2147483664" r:id="rId26"/>
    <p:sldLayoutId id="2147483665" r:id="rId27"/>
    <p:sldLayoutId id="2147483666" r:id="rId28"/>
    <p:sldLayoutId id="2147483670" r:id="rId29"/>
    <p:sldLayoutId id="2147483671" r:id="rId30"/>
    <p:sldLayoutId id="2147483680" r:id="rId31"/>
    <p:sldLayoutId id="2147483681" r:id="rId32"/>
    <p:sldLayoutId id="2147483682" r:id="rId33"/>
  </p:sldLayoutIdLst>
  <p:txStyles>
    <p:title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Systeemlettertype"/>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emlettertype"/>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emlettertype"/>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6EAF4BE-B2B5-DD45-9774-DFA5CCF259F8}"/>
              </a:ext>
            </a:extLst>
          </p:cNvPr>
          <p:cNvSpPr>
            <a:spLocks noGrp="1"/>
          </p:cNvSpPr>
          <p:nvPr>
            <p:ph type="body" sz="quarter" idx="11"/>
          </p:nvPr>
        </p:nvSpPr>
        <p:spPr>
          <a:xfrm>
            <a:off x="2475820" y="1641603"/>
            <a:ext cx="7271730" cy="1268413"/>
          </a:xfrm>
        </p:spPr>
        <p:txBody>
          <a:bodyPr/>
          <a:lstStyle/>
          <a:p>
            <a:r>
              <a:rPr lang="nl-NL" dirty="0"/>
              <a:t>Weten wat er te koop is op de arbeidsmarkt</a:t>
            </a:r>
          </a:p>
        </p:txBody>
      </p:sp>
      <p:sp>
        <p:nvSpPr>
          <p:cNvPr id="4" name="Titel 3">
            <a:extLst>
              <a:ext uri="{FF2B5EF4-FFF2-40B4-BE49-F238E27FC236}">
                <a16:creationId xmlns:a16="http://schemas.microsoft.com/office/drawing/2014/main" id="{E05922AF-4BE1-BA41-AB45-29E65157FDD5}"/>
              </a:ext>
            </a:extLst>
          </p:cNvPr>
          <p:cNvSpPr>
            <a:spLocks noGrp="1"/>
          </p:cNvSpPr>
          <p:nvPr>
            <p:ph type="title"/>
          </p:nvPr>
        </p:nvSpPr>
        <p:spPr/>
        <p:txBody>
          <a:bodyPr/>
          <a:lstStyle/>
          <a:p>
            <a:r>
              <a:rPr lang="nl-NL" dirty="0"/>
              <a:t>JINC Bliksemstage</a:t>
            </a:r>
          </a:p>
        </p:txBody>
      </p:sp>
      <p:pic>
        <p:nvPicPr>
          <p:cNvPr id="5" name="Afbeelding 4" descr="Afbeelding met persoon, groen, man, kijken&#10;&#10;Automatisch gegenereerde beschrijving">
            <a:extLst>
              <a:ext uri="{FF2B5EF4-FFF2-40B4-BE49-F238E27FC236}">
                <a16:creationId xmlns:a16="http://schemas.microsoft.com/office/drawing/2014/main" id="{4E0268C9-9977-D543-9666-4692B3B8A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6620" y="3230880"/>
            <a:ext cx="2791426" cy="1861308"/>
          </a:xfrm>
          <a:prstGeom prst="rect">
            <a:avLst/>
          </a:prstGeom>
        </p:spPr>
      </p:pic>
      <p:pic>
        <p:nvPicPr>
          <p:cNvPr id="6" name="Afbeelding 5" descr="Afbeelding met man, militair, staand, vasthouden&#10;&#10;Automatisch gegenereerde beschrijving">
            <a:extLst>
              <a:ext uri="{FF2B5EF4-FFF2-40B4-BE49-F238E27FC236}">
                <a16:creationId xmlns:a16="http://schemas.microsoft.com/office/drawing/2014/main" id="{ABD0BA80-81DA-734B-8094-348FBAEE7C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9378" y="3230878"/>
            <a:ext cx="2791961" cy="1861308"/>
          </a:xfrm>
          <a:prstGeom prst="rect">
            <a:avLst/>
          </a:prstGeom>
        </p:spPr>
      </p:pic>
      <p:pic>
        <p:nvPicPr>
          <p:cNvPr id="7" name="Afbeelding 6" descr="Afbeelding met persoon, binnen, voedsel, tafel&#10;&#10;Automatisch gegenereerde beschrijving">
            <a:extLst>
              <a:ext uri="{FF2B5EF4-FFF2-40B4-BE49-F238E27FC236}">
                <a16:creationId xmlns:a16="http://schemas.microsoft.com/office/drawing/2014/main" id="{8B6F4F95-EA00-E54F-AAEB-264DBAA911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2672" y="3230878"/>
            <a:ext cx="2791427" cy="1861310"/>
          </a:xfrm>
          <a:prstGeom prst="rect">
            <a:avLst/>
          </a:prstGeom>
        </p:spPr>
      </p:pic>
      <p:sp>
        <p:nvSpPr>
          <p:cNvPr id="8" name="Tijdelijke aanduiding voor tekst 1">
            <a:extLst>
              <a:ext uri="{FF2B5EF4-FFF2-40B4-BE49-F238E27FC236}">
                <a16:creationId xmlns:a16="http://schemas.microsoft.com/office/drawing/2014/main" id="{A3869941-02F3-AC40-9C99-85A11D04CA0F}"/>
              </a:ext>
            </a:extLst>
          </p:cNvPr>
          <p:cNvSpPr>
            <a:spLocks noGrp="1"/>
          </p:cNvSpPr>
          <p:nvPr>
            <p:ph type="body" sz="quarter" idx="10"/>
          </p:nvPr>
        </p:nvSpPr>
        <p:spPr>
          <a:xfrm>
            <a:off x="8328991" y="5934278"/>
            <a:ext cx="3284683" cy="406883"/>
          </a:xfrm>
        </p:spPr>
        <p:txBody>
          <a:bodyPr/>
          <a:lstStyle/>
          <a:p>
            <a:r>
              <a:rPr lang="nl-NL" dirty="0"/>
              <a:t>Ronde 1</a:t>
            </a:r>
          </a:p>
        </p:txBody>
      </p:sp>
    </p:spTree>
    <p:extLst>
      <p:ext uri="{BB962C8B-B14F-4D97-AF65-F5344CB8AC3E}">
        <p14:creationId xmlns:p14="http://schemas.microsoft.com/office/powerpoint/2010/main" val="348346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B9401-FE61-4706-AB11-9B903867CE2C}"/>
              </a:ext>
            </a:extLst>
          </p:cNvPr>
          <p:cNvSpPr>
            <a:spLocks noGrp="1"/>
          </p:cNvSpPr>
          <p:nvPr>
            <p:ph type="ctrTitle"/>
          </p:nvPr>
        </p:nvSpPr>
        <p:spPr>
          <a:xfrm>
            <a:off x="1329277" y="1312797"/>
            <a:ext cx="7862536" cy="701608"/>
          </a:xfrm>
        </p:spPr>
        <p:txBody>
          <a:bodyPr>
            <a:normAutofit/>
          </a:bodyPr>
          <a:lstStyle/>
          <a:p>
            <a:r>
              <a:rPr lang="en-US" dirty="0"/>
              <a:t>Maak </a:t>
            </a:r>
            <a:r>
              <a:rPr lang="en-US" dirty="0" err="1"/>
              <a:t>opdracht</a:t>
            </a:r>
            <a:r>
              <a:rPr lang="en-US" dirty="0"/>
              <a:t> 2a </a:t>
            </a:r>
            <a:r>
              <a:rPr lang="en-US" dirty="0" err="1"/>
              <a:t>en</a:t>
            </a:r>
            <a:r>
              <a:rPr lang="en-US" dirty="0"/>
              <a:t> 2b</a:t>
            </a:r>
            <a:endParaRPr lang="nl-NL" dirty="0"/>
          </a:p>
        </p:txBody>
      </p:sp>
    </p:spTree>
    <p:extLst>
      <p:ext uri="{BB962C8B-B14F-4D97-AF65-F5344CB8AC3E}">
        <p14:creationId xmlns:p14="http://schemas.microsoft.com/office/powerpoint/2010/main" val="326303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FCEBBE-55D1-441D-A54A-50033489C7F4}"/>
              </a:ext>
            </a:extLst>
          </p:cNvPr>
          <p:cNvSpPr>
            <a:spLocks noGrp="1"/>
          </p:cNvSpPr>
          <p:nvPr>
            <p:ph type="ctrTitle"/>
          </p:nvPr>
        </p:nvSpPr>
        <p:spPr>
          <a:xfrm>
            <a:off x="1263374" y="1580575"/>
            <a:ext cx="7862536" cy="701608"/>
          </a:xfrm>
        </p:spPr>
        <p:txBody>
          <a:bodyPr>
            <a:normAutofit fontScale="90000"/>
          </a:bodyPr>
          <a:lstStyle/>
          <a:p>
            <a:r>
              <a:rPr lang="en-US" dirty="0"/>
              <a:t>Loop met </a:t>
            </a:r>
            <a:r>
              <a:rPr lang="en-US" dirty="0" err="1"/>
              <a:t>jouw</a:t>
            </a:r>
            <a:r>
              <a:rPr lang="en-US" dirty="0"/>
              <a:t> </a:t>
            </a:r>
            <a:r>
              <a:rPr lang="en-US" dirty="0" err="1"/>
              <a:t>beroep</a:t>
            </a:r>
            <a:r>
              <a:rPr lang="en-US" dirty="0"/>
              <a:t> </a:t>
            </a:r>
            <a:r>
              <a:rPr lang="en-US" dirty="0" err="1"/>
              <a:t>naar</a:t>
            </a:r>
            <a:r>
              <a:rPr lang="en-US" dirty="0"/>
              <a:t> de </a:t>
            </a:r>
            <a:r>
              <a:rPr lang="en-US" dirty="0" err="1"/>
              <a:t>juiste</a:t>
            </a:r>
            <a:r>
              <a:rPr lang="en-US" dirty="0"/>
              <a:t> sector</a:t>
            </a:r>
            <a:endParaRPr lang="nl-NL" dirty="0"/>
          </a:p>
        </p:txBody>
      </p:sp>
    </p:spTree>
    <p:extLst>
      <p:ext uri="{BB962C8B-B14F-4D97-AF65-F5344CB8AC3E}">
        <p14:creationId xmlns:p14="http://schemas.microsoft.com/office/powerpoint/2010/main" val="1929463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FD160-54D4-443C-AA04-76D604D3CCCF}"/>
              </a:ext>
            </a:extLst>
          </p:cNvPr>
          <p:cNvSpPr>
            <a:spLocks noGrp="1"/>
          </p:cNvSpPr>
          <p:nvPr>
            <p:ph type="ctrTitle"/>
          </p:nvPr>
        </p:nvSpPr>
        <p:spPr>
          <a:xfrm>
            <a:off x="1304564" y="1518600"/>
            <a:ext cx="7862536" cy="701608"/>
          </a:xfrm>
        </p:spPr>
        <p:txBody>
          <a:bodyPr>
            <a:normAutofit fontScale="90000"/>
          </a:bodyPr>
          <a:lstStyle/>
          <a:p>
            <a:br>
              <a:rPr lang="en-US" dirty="0"/>
            </a:br>
            <a:r>
              <a:rPr lang="en-US" dirty="0" err="1"/>
              <a:t>Einde</a:t>
            </a:r>
            <a:r>
              <a:rPr lang="en-US" dirty="0"/>
              <a:t> van de les.</a:t>
            </a:r>
            <a:br>
              <a:rPr lang="en-US" dirty="0"/>
            </a:br>
            <a:r>
              <a:rPr lang="en-US" dirty="0" err="1"/>
              <a:t>Vragen</a:t>
            </a:r>
            <a:r>
              <a:rPr lang="en-US" dirty="0"/>
              <a:t>?</a:t>
            </a:r>
            <a:endParaRPr lang="nl-NL" dirty="0"/>
          </a:p>
        </p:txBody>
      </p:sp>
      <p:sp>
        <p:nvSpPr>
          <p:cNvPr id="4" name="Tekstvak 3">
            <a:extLst>
              <a:ext uri="{FF2B5EF4-FFF2-40B4-BE49-F238E27FC236}">
                <a16:creationId xmlns:a16="http://schemas.microsoft.com/office/drawing/2014/main" id="{A5AFE76F-86B7-4077-A196-02E235FDAC10}"/>
              </a:ext>
            </a:extLst>
          </p:cNvPr>
          <p:cNvSpPr txBox="1"/>
          <p:nvPr/>
        </p:nvSpPr>
        <p:spPr>
          <a:xfrm>
            <a:off x="1304564" y="3637937"/>
            <a:ext cx="6112412" cy="1358898"/>
          </a:xfrm>
          <a:prstGeom prst="rect">
            <a:avLst/>
          </a:prstGeom>
          <a:noFill/>
        </p:spPr>
        <p:txBody>
          <a:bodyPr wrap="square">
            <a:spAutoFit/>
          </a:bodyPr>
          <a:lstStyle/>
          <a:p>
            <a:pPr>
              <a:lnSpc>
                <a:spcPct val="107000"/>
              </a:lnSpc>
              <a:spcAft>
                <a:spcPts val="800"/>
              </a:spcAft>
            </a:pPr>
            <a:r>
              <a:rPr lang="nl-NL" sz="1800" dirty="0">
                <a:solidFill>
                  <a:schemeClr val="bg1"/>
                </a:solidFill>
                <a:effectLst/>
                <a:latin typeface="+mj-lt"/>
                <a:ea typeface="Calibri" panose="020F0502020204030204" pitchFamily="34" charset="0"/>
                <a:cs typeface="Times New Roman" panose="02020603050405020304" pitchFamily="18" charset="0"/>
              </a:rPr>
              <a:t>Extra spel:</a:t>
            </a:r>
          </a:p>
          <a:p>
            <a:pPr>
              <a:lnSpc>
                <a:spcPct val="107000"/>
              </a:lnSpc>
              <a:spcAft>
                <a:spcPts val="800"/>
              </a:spcAft>
            </a:pPr>
            <a:r>
              <a:rPr lang="nl-NL" sz="1800" dirty="0">
                <a:solidFill>
                  <a:schemeClr val="bg1"/>
                </a:solidFill>
                <a:effectLst/>
                <a:latin typeface="+mj-lt"/>
                <a:ea typeface="Calibri" panose="020F0502020204030204" pitchFamily="34" charset="0"/>
                <a:cs typeface="Times New Roman" panose="02020603050405020304" pitchFamily="18" charset="0"/>
              </a:rPr>
              <a:t>Verzamel alle kaartjes met beroepen in een bak. Laat leerlingen een kaartje trekken en dat beroep omschrijven of uitbeelden. De rest van de klas mag raden.</a:t>
            </a:r>
          </a:p>
        </p:txBody>
      </p:sp>
    </p:spTree>
    <p:extLst>
      <p:ext uri="{BB962C8B-B14F-4D97-AF65-F5344CB8AC3E}">
        <p14:creationId xmlns:p14="http://schemas.microsoft.com/office/powerpoint/2010/main" val="356430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9859A28D-351C-49E9-B886-261B15BC1007}"/>
              </a:ext>
            </a:extLst>
          </p:cNvPr>
          <p:cNvSpPr/>
          <p:nvPr/>
        </p:nvSpPr>
        <p:spPr>
          <a:xfrm>
            <a:off x="2839639" y="2808381"/>
            <a:ext cx="6512721" cy="1241237"/>
          </a:xfrm>
          <a:prstGeom prst="rect">
            <a:avLst/>
          </a:prstGeom>
        </p:spPr>
        <p:txBody>
          <a:bodyPr wrap="square">
            <a:spAutoFit/>
          </a:bodyPr>
          <a:lstStyle/>
          <a:p>
            <a:pPr algn="ctr"/>
            <a:r>
              <a:rPr lang="nl-NL" sz="3733" b="1" dirty="0">
                <a:solidFill>
                  <a:schemeClr val="bg1"/>
                </a:solidFill>
                <a:latin typeface="Arial" panose="020B0604020202020204" pitchFamily="34" charset="0"/>
                <a:cs typeface="Arial" panose="020B0604020202020204" pitchFamily="34" charset="0"/>
              </a:rPr>
              <a:t>Ronde 1 - les 1</a:t>
            </a:r>
            <a:br>
              <a:rPr lang="nl-NL" sz="3733" b="1" dirty="0">
                <a:solidFill>
                  <a:schemeClr val="bg1"/>
                </a:solidFill>
                <a:latin typeface="Arial" panose="020B0604020202020204" pitchFamily="34" charset="0"/>
                <a:cs typeface="Arial" panose="020B0604020202020204" pitchFamily="34" charset="0"/>
              </a:rPr>
            </a:br>
            <a:r>
              <a:rPr lang="nl-NL" sz="3733" b="1" dirty="0">
                <a:solidFill>
                  <a:schemeClr val="bg1"/>
                </a:solidFill>
                <a:latin typeface="Arial" panose="020B0604020202020204" pitchFamily="34" charset="0"/>
                <a:cs typeface="Arial" panose="020B0604020202020204" pitchFamily="34" charset="0"/>
              </a:rPr>
              <a:t>Beroepen in groepen</a:t>
            </a:r>
            <a:endParaRPr lang="nl-NL" sz="3733"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37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0A344350-D4B6-404F-B842-2BBD50078A72}"/>
              </a:ext>
            </a:extLst>
          </p:cNvPr>
          <p:cNvSpPr txBox="1"/>
          <p:nvPr/>
        </p:nvSpPr>
        <p:spPr>
          <a:xfrm>
            <a:off x="687585" y="2256962"/>
            <a:ext cx="5616333" cy="3805529"/>
          </a:xfrm>
          <a:prstGeom prst="rect">
            <a:avLst/>
          </a:prstGeom>
          <a:noFill/>
        </p:spPr>
        <p:txBody>
          <a:bodyPr wrap="square" rtlCol="0">
            <a:spAutoFit/>
          </a:bodyPr>
          <a:lstStyle/>
          <a:p>
            <a:pPr marL="457189" indent="-457189" defTabSz="914377">
              <a:buFont typeface="Arial" panose="020B0604020202020204" pitchFamily="34" charset="0"/>
              <a:buChar char="•"/>
            </a:pPr>
            <a:r>
              <a:rPr lang="nl-NL" sz="2133" dirty="0">
                <a:latin typeface="Arial" panose="020B0604020202020204" pitchFamily="34" charset="0"/>
                <a:cs typeface="Arial" panose="020B0604020202020204" pitchFamily="34" charset="0"/>
              </a:rPr>
              <a:t>In groepjes op bezoek bij verschillende bedrijven</a:t>
            </a:r>
          </a:p>
          <a:p>
            <a:pPr marL="457189" indent="-457189" defTabSz="914377">
              <a:buFont typeface="Arial" panose="020B0604020202020204" pitchFamily="34" charset="0"/>
              <a:buChar char="•"/>
            </a:pPr>
            <a:r>
              <a:rPr lang="nl-NL" sz="2133" dirty="0">
                <a:latin typeface="Arial" panose="020B0604020202020204" pitchFamily="34" charset="0"/>
                <a:cs typeface="Arial" panose="020B0604020202020204" pitchFamily="34" charset="0"/>
              </a:rPr>
              <a:t>Kijkje achter de schermen nemen</a:t>
            </a:r>
          </a:p>
          <a:p>
            <a:pPr marL="457189" indent="-457189" defTabSz="914377">
              <a:buFont typeface="Arial" panose="020B0604020202020204" pitchFamily="34" charset="0"/>
              <a:buChar char="•"/>
            </a:pPr>
            <a:r>
              <a:rPr lang="nl-NL" sz="2133" dirty="0">
                <a:latin typeface="Arial" panose="020B0604020202020204" pitchFamily="34" charset="0"/>
                <a:cs typeface="Arial" panose="020B0604020202020204" pitchFamily="34" charset="0"/>
              </a:rPr>
              <a:t>Je mag meekijken, vragen stellen, én gaat zelf aan de slag! </a:t>
            </a:r>
          </a:p>
          <a:p>
            <a:pPr marL="457189" indent="-457189" defTabSz="914377">
              <a:buFont typeface="Arial" panose="020B0604020202020204" pitchFamily="34" charset="0"/>
              <a:buChar char="•"/>
            </a:pPr>
            <a:endParaRPr lang="nl-NL" sz="2133" dirty="0">
              <a:latin typeface="Arial" panose="020B0604020202020204" pitchFamily="34" charset="0"/>
              <a:cs typeface="Arial" panose="020B0604020202020204" pitchFamily="34" charset="0"/>
            </a:endParaRPr>
          </a:p>
          <a:p>
            <a:pPr defTabSz="914377"/>
            <a:endParaRPr lang="nl-NL" sz="2133" dirty="0">
              <a:latin typeface="Arial" panose="020B0604020202020204" pitchFamily="34" charset="0"/>
              <a:cs typeface="Arial" panose="020B0604020202020204" pitchFamily="34" charset="0"/>
            </a:endParaRPr>
          </a:p>
          <a:p>
            <a:pPr defTabSz="914377"/>
            <a:r>
              <a:rPr lang="nl-NL" sz="2133" dirty="0">
                <a:latin typeface="Arial" panose="020B0604020202020204" pitchFamily="34" charset="0"/>
                <a:cs typeface="Arial" panose="020B0604020202020204" pitchFamily="34" charset="0"/>
              </a:rPr>
              <a:t>Zo kan je echt ervaren hoe het is om te werken in bijvoorbeeld de horeca, techniek, of zorg!</a:t>
            </a:r>
            <a:endParaRPr lang="nl-NL" sz="1400" dirty="0">
              <a:latin typeface="Arial" panose="020B0604020202020204" pitchFamily="34" charset="0"/>
              <a:cs typeface="Arial" panose="020B0604020202020204" pitchFamily="34" charset="0"/>
            </a:endParaRPr>
          </a:p>
          <a:p>
            <a:pPr defTabSz="914377"/>
            <a:endParaRPr lang="nl-NL" sz="1400" dirty="0">
              <a:latin typeface="Arial" panose="020B0604020202020204" pitchFamily="34" charset="0"/>
              <a:cs typeface="Arial" panose="020B0604020202020204" pitchFamily="34" charset="0"/>
            </a:endParaRPr>
          </a:p>
          <a:p>
            <a:pPr defTabSz="914377"/>
            <a:endParaRPr lang="nl-NL" sz="1400" dirty="0">
              <a:latin typeface="Arial" panose="020B0604020202020204" pitchFamily="34" charset="0"/>
              <a:cs typeface="Arial" panose="020B0604020202020204" pitchFamily="34" charset="0"/>
            </a:endParaRPr>
          </a:p>
        </p:txBody>
      </p:sp>
      <p:pic>
        <p:nvPicPr>
          <p:cNvPr id="3" name="Afbeelding 2" descr="Afbeelding met persoon, kind, jongen, person&#10;&#10;Automatisch gegenereerde beschrijving">
            <a:extLst>
              <a:ext uri="{FF2B5EF4-FFF2-40B4-BE49-F238E27FC236}">
                <a16:creationId xmlns:a16="http://schemas.microsoft.com/office/drawing/2014/main" id="{C3679530-63E5-46D6-BE30-596BA83F2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280" y="2421141"/>
            <a:ext cx="4256757" cy="2832504"/>
          </a:xfrm>
          <a:prstGeom prst="rect">
            <a:avLst/>
          </a:prstGeom>
        </p:spPr>
      </p:pic>
      <p:sp>
        <p:nvSpPr>
          <p:cNvPr id="9" name="Titel 8">
            <a:extLst>
              <a:ext uri="{FF2B5EF4-FFF2-40B4-BE49-F238E27FC236}">
                <a16:creationId xmlns:a16="http://schemas.microsoft.com/office/drawing/2014/main" id="{B17A2412-A658-46AC-99D6-2453FA1AA165}"/>
              </a:ext>
            </a:extLst>
          </p:cNvPr>
          <p:cNvSpPr>
            <a:spLocks noGrp="1"/>
          </p:cNvSpPr>
          <p:nvPr>
            <p:ph type="ctrTitle"/>
          </p:nvPr>
        </p:nvSpPr>
        <p:spPr/>
        <p:txBody>
          <a:bodyPr>
            <a:normAutofit fontScale="90000"/>
          </a:bodyPr>
          <a:lstStyle/>
          <a:p>
            <a:r>
              <a:rPr lang="en-US" dirty="0"/>
              <a:t>JINC </a:t>
            </a:r>
            <a:r>
              <a:rPr lang="en-US" dirty="0" err="1"/>
              <a:t>Bliksemstage</a:t>
            </a:r>
            <a:endParaRPr lang="nl-NL" dirty="0"/>
          </a:p>
        </p:txBody>
      </p:sp>
    </p:spTree>
    <p:extLst>
      <p:ext uri="{BB962C8B-B14F-4D97-AF65-F5344CB8AC3E}">
        <p14:creationId xmlns:p14="http://schemas.microsoft.com/office/powerpoint/2010/main" val="147555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0A344350-D4B6-404F-B842-2BBD50078A72}"/>
              </a:ext>
            </a:extLst>
          </p:cNvPr>
          <p:cNvSpPr txBox="1"/>
          <p:nvPr/>
        </p:nvSpPr>
        <p:spPr>
          <a:xfrm>
            <a:off x="1030225" y="2116045"/>
            <a:ext cx="9102316" cy="2820837"/>
          </a:xfrm>
          <a:prstGeom prst="rect">
            <a:avLst/>
          </a:prstGeom>
          <a:noFill/>
        </p:spPr>
        <p:txBody>
          <a:bodyPr wrap="square" rtlCol="0">
            <a:spAutoFit/>
          </a:bodyPr>
          <a:lstStyle/>
          <a:p>
            <a:pPr marL="457189" indent="-457189" defTabSz="914377">
              <a:buFont typeface="Arial" panose="020B0604020202020204" pitchFamily="34" charset="0"/>
              <a:buChar char="•"/>
            </a:pPr>
            <a:r>
              <a:rPr lang="nl-NL" sz="2133" dirty="0">
                <a:latin typeface="Arial" panose="020B0604020202020204" pitchFamily="34" charset="0"/>
                <a:cs typeface="Arial" panose="020B0604020202020204" pitchFamily="34" charset="0"/>
              </a:rPr>
              <a:t>Om te ervaren hoe het is om te werken in een bepaalde sector</a:t>
            </a:r>
          </a:p>
          <a:p>
            <a:pPr marL="457189" indent="-457189" defTabSz="914377">
              <a:buFont typeface="Arial" panose="020B0604020202020204" pitchFamily="34" charset="0"/>
              <a:buChar char="•"/>
            </a:pPr>
            <a:r>
              <a:rPr lang="nl-NL" sz="2133" dirty="0">
                <a:latin typeface="Arial" panose="020B0604020202020204" pitchFamily="34" charset="0"/>
                <a:cs typeface="Arial" panose="020B0604020202020204" pitchFamily="34" charset="0"/>
              </a:rPr>
              <a:t>Om te zien welke bedrijven er allemaal zijn</a:t>
            </a:r>
          </a:p>
          <a:p>
            <a:pPr marL="457189" indent="-457189" defTabSz="914377">
              <a:buFont typeface="Arial" panose="020B0604020202020204" pitchFamily="34" charset="0"/>
              <a:buChar char="•"/>
            </a:pPr>
            <a:r>
              <a:rPr lang="nl-NL" sz="2133" dirty="0">
                <a:latin typeface="Arial" panose="020B0604020202020204" pitchFamily="34" charset="0"/>
                <a:cs typeface="Arial" panose="020B0604020202020204" pitchFamily="34" charset="0"/>
              </a:rPr>
              <a:t>Om te ontdekken wat je leuk vindt en waar je goed in bent. </a:t>
            </a:r>
            <a:br>
              <a:rPr lang="nl-NL" sz="2133" dirty="0">
                <a:latin typeface="Arial" panose="020B0604020202020204" pitchFamily="34" charset="0"/>
                <a:cs typeface="Arial" panose="020B0604020202020204" pitchFamily="34" charset="0"/>
              </a:rPr>
            </a:br>
            <a:endParaRPr lang="nl-NL" sz="2133" dirty="0">
              <a:latin typeface="Arial" panose="020B0604020202020204" pitchFamily="34" charset="0"/>
              <a:cs typeface="Arial" panose="020B0604020202020204" pitchFamily="34" charset="0"/>
            </a:endParaRPr>
          </a:p>
          <a:p>
            <a:pPr defTabSz="914377"/>
            <a:endParaRPr lang="nl-NL" sz="2133" dirty="0">
              <a:latin typeface="Arial" panose="020B0604020202020204" pitchFamily="34" charset="0"/>
              <a:cs typeface="Arial" panose="020B0604020202020204" pitchFamily="34" charset="0"/>
            </a:endParaRPr>
          </a:p>
          <a:p>
            <a:pPr algn="ctr" defTabSz="914377"/>
            <a:r>
              <a:rPr lang="nl-NL" sz="2133" dirty="0">
                <a:latin typeface="Arial" panose="020B0604020202020204" pitchFamily="34" charset="0"/>
                <a:cs typeface="Arial" panose="020B0604020202020204" pitchFamily="34" charset="0"/>
              </a:rPr>
              <a:t>Zo kan je in de toekomst kiezen voor een opleiding </a:t>
            </a:r>
            <a:br>
              <a:rPr lang="nl-NL" sz="2133" dirty="0">
                <a:latin typeface="Arial" panose="020B0604020202020204" pitchFamily="34" charset="0"/>
                <a:cs typeface="Arial" panose="020B0604020202020204" pitchFamily="34" charset="0"/>
              </a:rPr>
            </a:br>
            <a:r>
              <a:rPr lang="nl-NL" sz="2133" dirty="0">
                <a:latin typeface="Arial" panose="020B0604020202020204" pitchFamily="34" charset="0"/>
                <a:cs typeface="Arial" panose="020B0604020202020204" pitchFamily="34" charset="0"/>
              </a:rPr>
              <a:t>en werk dat </a:t>
            </a:r>
            <a:r>
              <a:rPr lang="nl-NL" sz="2133" dirty="0">
                <a:latin typeface="Arial" panose="020B0604020202020204" pitchFamily="34" charset="0"/>
                <a:ea typeface="Calibri" panose="020F0502020204030204" pitchFamily="34" charset="0"/>
                <a:cs typeface="Arial" panose="020B0604020202020204" pitchFamily="34" charset="0"/>
              </a:rPr>
              <a:t>é</a:t>
            </a:r>
            <a:r>
              <a:rPr lang="nl-NL" sz="2133" dirty="0">
                <a:latin typeface="Arial" panose="020B0604020202020204" pitchFamily="34" charset="0"/>
                <a:cs typeface="Arial" panose="020B0604020202020204" pitchFamily="34" charset="0"/>
              </a:rPr>
              <a:t>cht bij je past! </a:t>
            </a:r>
            <a:endParaRPr lang="nl-NL" sz="1400" dirty="0">
              <a:latin typeface="Arial" panose="020B0604020202020204" pitchFamily="34" charset="0"/>
              <a:cs typeface="Arial" panose="020B0604020202020204" pitchFamily="34" charset="0"/>
            </a:endParaRPr>
          </a:p>
          <a:p>
            <a:pPr algn="r" defTabSz="914377"/>
            <a:endParaRPr lang="nl-NL" sz="1400" dirty="0">
              <a:latin typeface="Arial" panose="020B0604020202020204" pitchFamily="34" charset="0"/>
              <a:cs typeface="Arial" panose="020B0604020202020204" pitchFamily="34" charset="0"/>
            </a:endParaRPr>
          </a:p>
          <a:p>
            <a:pPr algn="r" defTabSz="914377"/>
            <a:endParaRPr lang="nl-NL" sz="1400"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6A8BA53-23CA-4912-9605-8162120E73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0225" y="4190356"/>
            <a:ext cx="2685185" cy="1837675"/>
          </a:xfrm>
          <a:prstGeom prst="rect">
            <a:avLst/>
          </a:prstGeom>
        </p:spPr>
      </p:pic>
      <p:sp>
        <p:nvSpPr>
          <p:cNvPr id="2" name="Titel 1">
            <a:extLst>
              <a:ext uri="{FF2B5EF4-FFF2-40B4-BE49-F238E27FC236}">
                <a16:creationId xmlns:a16="http://schemas.microsoft.com/office/drawing/2014/main" id="{A8594416-C9D4-46C0-A713-97BBB0318C60}"/>
              </a:ext>
            </a:extLst>
          </p:cNvPr>
          <p:cNvSpPr>
            <a:spLocks noGrp="1"/>
          </p:cNvSpPr>
          <p:nvPr>
            <p:ph type="ctrTitle"/>
          </p:nvPr>
        </p:nvSpPr>
        <p:spPr/>
        <p:txBody>
          <a:bodyPr>
            <a:normAutofit fontScale="90000"/>
          </a:bodyPr>
          <a:lstStyle/>
          <a:p>
            <a:r>
              <a:rPr lang="en-US" dirty="0" err="1"/>
              <a:t>Waarom</a:t>
            </a:r>
            <a:r>
              <a:rPr lang="en-US" dirty="0"/>
              <a:t> </a:t>
            </a:r>
            <a:r>
              <a:rPr lang="en-US" dirty="0" err="1"/>
              <a:t>gaan</a:t>
            </a:r>
            <a:r>
              <a:rPr lang="en-US" dirty="0"/>
              <a:t> we op </a:t>
            </a:r>
            <a:r>
              <a:rPr lang="en-US" dirty="0" err="1"/>
              <a:t>Bliksemstage</a:t>
            </a:r>
            <a:r>
              <a:rPr lang="en-US" dirty="0"/>
              <a:t>?</a:t>
            </a:r>
            <a:endParaRPr lang="nl-NL" dirty="0"/>
          </a:p>
        </p:txBody>
      </p:sp>
    </p:spTree>
    <p:extLst>
      <p:ext uri="{BB962C8B-B14F-4D97-AF65-F5344CB8AC3E}">
        <p14:creationId xmlns:p14="http://schemas.microsoft.com/office/powerpoint/2010/main" val="4087367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Vorm 3"/>
          <p:cNvSpPr>
            <a:spLocks noChangeAspect="1" noChangeArrowheads="1" noTextEdit="1"/>
          </p:cNvSpPr>
          <p:nvPr/>
        </p:nvSpPr>
        <p:spPr bwMode="auto">
          <a:xfrm>
            <a:off x="8456298" y="1490004"/>
            <a:ext cx="30194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nl-NL" dirty="0"/>
          </a:p>
        </p:txBody>
      </p:sp>
      <p:sp>
        <p:nvSpPr>
          <p:cNvPr id="4" name="Vrije vorm 3"/>
          <p:cNvSpPr>
            <a:spLocks/>
          </p:cNvSpPr>
          <p:nvPr/>
        </p:nvSpPr>
        <p:spPr bwMode="auto">
          <a:xfrm>
            <a:off x="8653148" y="1777342"/>
            <a:ext cx="2628900" cy="4381500"/>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nl-NL" dirty="0"/>
          </a:p>
        </p:txBody>
      </p:sp>
      <p:sp>
        <p:nvSpPr>
          <p:cNvPr id="5" name="Vrije vorm 4"/>
          <p:cNvSpPr>
            <a:spLocks/>
          </p:cNvSpPr>
          <p:nvPr/>
        </p:nvSpPr>
        <p:spPr bwMode="auto">
          <a:xfrm>
            <a:off x="8457886" y="1491592"/>
            <a:ext cx="3019425" cy="285750"/>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nl-NL" sz="2800" dirty="0">
              <a:latin typeface="Arial" panose="020B0604020202020204" pitchFamily="34" charset="0"/>
              <a:cs typeface="Arial" panose="020B0604020202020204" pitchFamily="34" charset="0"/>
            </a:endParaRPr>
          </a:p>
        </p:txBody>
      </p:sp>
      <p:sp>
        <p:nvSpPr>
          <p:cNvPr id="6" name="Vrije vorm 5"/>
          <p:cNvSpPr>
            <a:spLocks/>
          </p:cNvSpPr>
          <p:nvPr/>
        </p:nvSpPr>
        <p:spPr bwMode="auto">
          <a:xfrm>
            <a:off x="8457886" y="6158842"/>
            <a:ext cx="3019425" cy="288925"/>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nl-NL" dirty="0"/>
          </a:p>
        </p:txBody>
      </p:sp>
      <p:sp>
        <p:nvSpPr>
          <p:cNvPr id="7" name="Vrije vorm 6"/>
          <p:cNvSpPr>
            <a:spLocks/>
          </p:cNvSpPr>
          <p:nvPr/>
        </p:nvSpPr>
        <p:spPr bwMode="auto">
          <a:xfrm>
            <a:off x="8457886" y="6274729"/>
            <a:ext cx="3019425" cy="173038"/>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nl-NL" dirty="0"/>
          </a:p>
        </p:txBody>
      </p:sp>
      <p:sp>
        <p:nvSpPr>
          <p:cNvPr id="8" name="zand boven"/>
          <p:cNvSpPr>
            <a:spLocks/>
          </p:cNvSpPr>
          <p:nvPr/>
        </p:nvSpPr>
        <p:spPr bwMode="auto">
          <a:xfrm>
            <a:off x="8770623" y="2425042"/>
            <a:ext cx="2395538" cy="1495425"/>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nl-NL" dirty="0"/>
          </a:p>
        </p:txBody>
      </p:sp>
      <p:sp>
        <p:nvSpPr>
          <p:cNvPr id="9" name="zand onder"/>
          <p:cNvSpPr>
            <a:spLocks/>
          </p:cNvSpPr>
          <p:nvPr/>
        </p:nvSpPr>
        <p:spPr bwMode="auto">
          <a:xfrm>
            <a:off x="8757923" y="5099979"/>
            <a:ext cx="2417763" cy="1058863"/>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nl-NL" dirty="0"/>
          </a:p>
        </p:txBody>
      </p:sp>
      <p:sp>
        <p:nvSpPr>
          <p:cNvPr id="10" name="rechte verbindingslijn"/>
          <p:cNvSpPr>
            <a:spLocks noChangeArrowheads="1"/>
          </p:cNvSpPr>
          <p:nvPr/>
        </p:nvSpPr>
        <p:spPr bwMode="auto">
          <a:xfrm>
            <a:off x="9924736" y="3897448"/>
            <a:ext cx="87313" cy="2259807"/>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nl-NL" dirty="0"/>
          </a:p>
        </p:txBody>
      </p:sp>
      <p:grpSp>
        <p:nvGrpSpPr>
          <p:cNvPr id="12" name="knop: timer starten"/>
          <p:cNvGrpSpPr/>
          <p:nvPr/>
        </p:nvGrpSpPr>
        <p:grpSpPr>
          <a:xfrm>
            <a:off x="8644323" y="228063"/>
            <a:ext cx="2636838" cy="799962"/>
            <a:chOff x="1332706" y="185859"/>
            <a:chExt cx="2636838" cy="799962"/>
          </a:xfrm>
        </p:grpSpPr>
        <p:sp>
          <p:nvSpPr>
            <p:cNvPr id="13" name="Afgeronde rechthoek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200" dirty="0">
                <a:latin typeface="Arial" panose="020B0604020202020204" pitchFamily="34" charset="0"/>
                <a:cs typeface="Arial" panose="020B0604020202020204" pitchFamily="34" charset="0"/>
              </a:endParaRPr>
            </a:p>
          </p:txBody>
        </p:sp>
        <p:sp>
          <p:nvSpPr>
            <p:cNvPr id="14" name="Afgeronde rechthoek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nl-NL" sz="2200" dirty="0">
                  <a:latin typeface="Arial" panose="020B0604020202020204" pitchFamily="34" charset="0"/>
                  <a:cs typeface="Arial" panose="020B0604020202020204" pitchFamily="34" charset="0"/>
                </a:rPr>
                <a:t>TIMER STARTEN</a:t>
              </a:r>
            </a:p>
          </p:txBody>
        </p:sp>
      </p:grpSp>
      <p:grpSp>
        <p:nvGrpSpPr>
          <p:cNvPr id="15" name="de tijd is om"/>
          <p:cNvGrpSpPr/>
          <p:nvPr/>
        </p:nvGrpSpPr>
        <p:grpSpPr>
          <a:xfrm>
            <a:off x="8644323" y="228063"/>
            <a:ext cx="2636838" cy="799962"/>
            <a:chOff x="4321176" y="185859"/>
            <a:chExt cx="2636838" cy="799962"/>
          </a:xfrm>
        </p:grpSpPr>
        <p:sp>
          <p:nvSpPr>
            <p:cNvPr id="16" name="Afgeronde rechthoek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200" dirty="0">
                <a:latin typeface="Arial" panose="020B0604020202020204" pitchFamily="34" charset="0"/>
                <a:cs typeface="Arial" panose="020B0604020202020204" pitchFamily="34" charset="0"/>
              </a:endParaRPr>
            </a:p>
          </p:txBody>
        </p:sp>
        <p:sp>
          <p:nvSpPr>
            <p:cNvPr id="17" name="Afgeronde rechthoek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nl-NL" sz="2200" dirty="0">
                  <a:latin typeface="Arial" panose="020B0604020202020204" pitchFamily="34" charset="0"/>
                  <a:cs typeface="Arial" panose="020B0604020202020204" pitchFamily="34" charset="0"/>
                </a:rPr>
                <a:t>DE TIJD IS OM!</a:t>
              </a:r>
            </a:p>
          </p:txBody>
        </p:sp>
      </p:grpSp>
      <p:sp>
        <p:nvSpPr>
          <p:cNvPr id="22" name="Titel 21">
            <a:extLst>
              <a:ext uri="{FF2B5EF4-FFF2-40B4-BE49-F238E27FC236}">
                <a16:creationId xmlns:a16="http://schemas.microsoft.com/office/drawing/2014/main" id="{B9A24315-B4EA-42B6-931D-431727B0668C}"/>
              </a:ext>
            </a:extLst>
          </p:cNvPr>
          <p:cNvSpPr>
            <a:spLocks noGrp="1"/>
          </p:cNvSpPr>
          <p:nvPr>
            <p:ph type="ctrTitle"/>
          </p:nvPr>
        </p:nvSpPr>
        <p:spPr>
          <a:xfrm>
            <a:off x="1246414" y="2179970"/>
            <a:ext cx="6651794" cy="701608"/>
          </a:xfrm>
        </p:spPr>
        <p:txBody>
          <a:bodyPr>
            <a:normAutofit fontScale="90000"/>
          </a:bodyPr>
          <a:lstStyle/>
          <a:p>
            <a:r>
              <a:rPr lang="en-US" dirty="0" err="1"/>
              <a:t>Hoeveel</a:t>
            </a:r>
            <a:r>
              <a:rPr lang="en-US" dirty="0"/>
              <a:t> </a:t>
            </a:r>
            <a:r>
              <a:rPr lang="en-US" dirty="0" err="1"/>
              <a:t>beroepen</a:t>
            </a:r>
            <a:r>
              <a:rPr lang="en-US" dirty="0"/>
              <a:t> ken </a:t>
            </a:r>
            <a:r>
              <a:rPr lang="en-US" dirty="0" err="1"/>
              <a:t>jij</a:t>
            </a:r>
            <a:r>
              <a:rPr lang="en-US" dirty="0"/>
              <a:t> al? </a:t>
            </a:r>
            <a:br>
              <a:rPr lang="en-US" dirty="0"/>
            </a:br>
            <a:r>
              <a:rPr lang="en-US" dirty="0" err="1"/>
              <a:t>Bedenk</a:t>
            </a:r>
            <a:r>
              <a:rPr lang="en-US" dirty="0"/>
              <a:t> er </a:t>
            </a:r>
            <a:r>
              <a:rPr lang="en-US" dirty="0" err="1"/>
              <a:t>zoveel</a:t>
            </a:r>
            <a:r>
              <a:rPr lang="en-US" dirty="0"/>
              <a:t> </a:t>
            </a:r>
            <a:r>
              <a:rPr lang="en-US" dirty="0" err="1"/>
              <a:t>mogelijk</a:t>
            </a:r>
            <a:r>
              <a:rPr lang="en-US" dirty="0"/>
              <a:t> in 5 </a:t>
            </a:r>
            <a:r>
              <a:rPr lang="en-US" dirty="0" err="1"/>
              <a:t>minuten</a:t>
            </a:r>
            <a:endParaRPr lang="nl-NL" dirty="0"/>
          </a:p>
        </p:txBody>
      </p:sp>
    </p:spTree>
    <p:custDataLst>
      <p:tags r:id="rId1"/>
    </p:custDataLst>
    <p:extLst>
      <p:ext uri="{BB962C8B-B14F-4D97-AF65-F5344CB8AC3E}">
        <p14:creationId xmlns:p14="http://schemas.microsoft.com/office/powerpoint/2010/main" val="1421767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300000"/>
                                        <p:tgtEl>
                                          <p:spTgt spid="8"/>
                                        </p:tgtEl>
                                      </p:cBhvr>
                                    </p:animEffect>
                                    <p:set>
                                      <p:cBhvr>
                                        <p:cTn id="10" dur="1" fill="hold">
                                          <p:stCondLst>
                                            <p:cond delay="29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300000"/>
                                        <p:tgtEl>
                                          <p:spTgt spid="9"/>
                                        </p:tgtEl>
                                      </p:cBhvr>
                                    </p:animEffect>
                                  </p:childTnLst>
                                </p:cTn>
                              </p:par>
                            </p:childTnLst>
                          </p:cTn>
                        </p:par>
                        <p:par>
                          <p:cTn id="14" fill="hold">
                            <p:stCondLst>
                              <p:cond delay="30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30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22D0A-9F73-4AC3-A598-11073FF9FDA2}"/>
              </a:ext>
            </a:extLst>
          </p:cNvPr>
          <p:cNvSpPr>
            <a:spLocks noGrp="1"/>
          </p:cNvSpPr>
          <p:nvPr>
            <p:ph type="ctrTitle"/>
          </p:nvPr>
        </p:nvSpPr>
        <p:spPr>
          <a:xfrm>
            <a:off x="1539180" y="3244494"/>
            <a:ext cx="9113640" cy="701608"/>
          </a:xfrm>
        </p:spPr>
        <p:txBody>
          <a:bodyPr>
            <a:normAutofit fontScale="90000"/>
          </a:bodyPr>
          <a:lstStyle/>
          <a:p>
            <a:pPr marL="0" algn="l" rtl="0" eaLnBrk="1" fontAlgn="t" latinLnBrk="0" hangingPunct="1">
              <a:lnSpc>
                <a:spcPct val="107000"/>
              </a:lnSpc>
              <a:spcBef>
                <a:spcPts val="0"/>
              </a:spcBef>
              <a:spcAft>
                <a:spcPts val="800"/>
              </a:spcAft>
            </a:pPr>
            <a:r>
              <a:rPr lang="en-US" dirty="0"/>
              <a:t>Klaar?</a:t>
            </a:r>
            <a:br>
              <a:rPr lang="nl-NL" sz="4000" dirty="0">
                <a:effectLst/>
              </a:rPr>
            </a:br>
            <a:r>
              <a:rPr lang="nl-NL" sz="2200" b="1" i="0" u="none" strike="noStrike" kern="1200" dirty="0">
                <a:solidFill>
                  <a:srgbClr val="FFFFFF"/>
                </a:solidFill>
                <a:effectLst/>
                <a:latin typeface="Arial" panose="020B0604020202020204" pitchFamily="34" charset="0"/>
              </a:rPr>
              <a:t>Wissel met je groepje uit welke beroepen jullie bedacht hebben.</a:t>
            </a:r>
            <a:br>
              <a:rPr lang="nl-NL" sz="2200" b="0" i="0" u="none" strike="noStrike" dirty="0">
                <a:effectLst/>
                <a:latin typeface="Arial" panose="020B0604020202020204" pitchFamily="34" charset="0"/>
              </a:rPr>
            </a:br>
            <a:r>
              <a:rPr lang="nl-NL" sz="2200" b="1" i="0" u="none" strike="noStrike" kern="1200" dirty="0">
                <a:solidFill>
                  <a:srgbClr val="FFFFFF"/>
                </a:solidFill>
                <a:effectLst/>
                <a:latin typeface="Arial" panose="020B0604020202020204" pitchFamily="34" charset="0"/>
              </a:rPr>
              <a:t>Hoeveel verschillende beroepen hebben jullie in totaal gevonden?</a:t>
            </a:r>
            <a:br>
              <a:rPr lang="nl-NL" sz="2200" b="0" i="0" u="none" strike="noStrike" dirty="0">
                <a:effectLst/>
                <a:latin typeface="Arial" panose="020B0604020202020204" pitchFamily="34" charset="0"/>
              </a:rPr>
            </a:br>
            <a:r>
              <a:rPr lang="nl-NL" sz="2200" b="1" i="0" u="none" strike="noStrike" kern="1200" dirty="0">
                <a:solidFill>
                  <a:srgbClr val="FFFFFF"/>
                </a:solidFill>
                <a:effectLst/>
                <a:latin typeface="Arial" panose="020B0604020202020204" pitchFamily="34" charset="0"/>
              </a:rPr>
              <a:t> </a:t>
            </a:r>
            <a:br>
              <a:rPr lang="nl-NL" sz="2200" b="0" i="0" u="none" strike="noStrike" dirty="0">
                <a:effectLst/>
                <a:latin typeface="Arial" panose="020B0604020202020204" pitchFamily="34" charset="0"/>
              </a:rPr>
            </a:br>
            <a:r>
              <a:rPr lang="nl-NL" sz="2200" b="1" i="0" u="none" strike="noStrike" kern="1200" dirty="0">
                <a:solidFill>
                  <a:srgbClr val="FFFFFF"/>
                </a:solidFill>
                <a:effectLst/>
                <a:latin typeface="Arial" panose="020B0604020202020204" pitchFamily="34" charset="0"/>
              </a:rPr>
              <a:t>Welke beroepen kende jij nog niet?</a:t>
            </a:r>
            <a:br>
              <a:rPr lang="nl-NL" sz="2200" b="0" i="0" u="none" strike="noStrike" dirty="0">
                <a:effectLst/>
                <a:latin typeface="Arial" panose="020B0604020202020204" pitchFamily="34" charset="0"/>
              </a:rPr>
            </a:br>
            <a:r>
              <a:rPr lang="nl-NL" sz="2200" b="1" i="0" u="none" strike="noStrike" kern="1200" dirty="0">
                <a:solidFill>
                  <a:srgbClr val="FFFFFF"/>
                </a:solidFill>
                <a:effectLst/>
                <a:latin typeface="Arial" panose="020B0604020202020204" pitchFamily="34" charset="0"/>
              </a:rPr>
              <a:t>Wat betekent dat beroep? Vraag dit aan klasgenoten, je leerkracht of zoek het op.</a:t>
            </a:r>
            <a:endParaRPr lang="nl-NL" sz="2200" dirty="0"/>
          </a:p>
        </p:txBody>
      </p:sp>
    </p:spTree>
    <p:extLst>
      <p:ext uri="{BB962C8B-B14F-4D97-AF65-F5344CB8AC3E}">
        <p14:creationId xmlns:p14="http://schemas.microsoft.com/office/powerpoint/2010/main" val="67649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0A96F-4039-42D2-856A-14F005DAF86B}"/>
              </a:ext>
            </a:extLst>
          </p:cNvPr>
          <p:cNvSpPr>
            <a:spLocks noGrp="1"/>
          </p:cNvSpPr>
          <p:nvPr>
            <p:ph type="ctrTitle"/>
          </p:nvPr>
        </p:nvSpPr>
        <p:spPr/>
        <p:txBody>
          <a:bodyPr>
            <a:normAutofit fontScale="90000"/>
          </a:bodyPr>
          <a:lstStyle/>
          <a:p>
            <a:r>
              <a:rPr lang="en-US" dirty="0" err="1"/>
              <a:t>Beroepen</a:t>
            </a:r>
            <a:r>
              <a:rPr lang="en-US" dirty="0"/>
              <a:t> in </a:t>
            </a:r>
            <a:r>
              <a:rPr lang="en-US" dirty="0" err="1"/>
              <a:t>groepen</a:t>
            </a:r>
            <a:endParaRPr lang="nl-NL" dirty="0"/>
          </a:p>
        </p:txBody>
      </p:sp>
      <p:sp>
        <p:nvSpPr>
          <p:cNvPr id="3" name="Tijdelijke aanduiding voor tekst 2">
            <a:extLst>
              <a:ext uri="{FF2B5EF4-FFF2-40B4-BE49-F238E27FC236}">
                <a16:creationId xmlns:a16="http://schemas.microsoft.com/office/drawing/2014/main" id="{CB22AC3C-D7B0-45A6-B80F-4953A7BB5480}"/>
              </a:ext>
            </a:extLst>
          </p:cNvPr>
          <p:cNvSpPr>
            <a:spLocks noGrp="1"/>
          </p:cNvSpPr>
          <p:nvPr>
            <p:ph type="body" sz="quarter" idx="11"/>
          </p:nvPr>
        </p:nvSpPr>
        <p:spPr>
          <a:xfrm>
            <a:off x="687386" y="1957564"/>
            <a:ext cx="11016934" cy="4626116"/>
          </a:xfrm>
        </p:spPr>
        <p:txBody>
          <a:bodyPr>
            <a:normAutofit fontScale="92500" lnSpcReduction="20000"/>
          </a:bodyPr>
          <a:lstStyle/>
          <a:p>
            <a:pPr marL="342900" lvl="0" indent="-342900">
              <a:lnSpc>
                <a:spcPct val="107000"/>
              </a:lnSpc>
              <a:buFont typeface="Calibri" panose="020F0502020204030204" pitchFamily="34" charset="0"/>
              <a:buChar char="-"/>
            </a:pPr>
            <a:r>
              <a:rPr lang="nl-NL" sz="1800" dirty="0">
                <a:solidFill>
                  <a:schemeClr val="accent2"/>
                </a:solidFill>
                <a:effectLst/>
                <a:latin typeface="+mj-lt"/>
                <a:ea typeface="Calibri" panose="020F0502020204030204" pitchFamily="34" charset="0"/>
                <a:cs typeface="Times New Roman" panose="02020603050405020304" pitchFamily="18" charset="0"/>
              </a:rPr>
              <a:t>Zorg: deze beroepen hebben te maken met het zorgen voor mensen, bijvoorbeeld bij ziekte, maar ook jonge kinderen of ouderen.</a:t>
            </a:r>
          </a:p>
          <a:p>
            <a:pPr marL="342900" lvl="0" indent="-342900">
              <a:lnSpc>
                <a:spcPct val="107000"/>
              </a:lnSpc>
              <a:buFont typeface="Calibri" panose="020F0502020204030204" pitchFamily="34" charset="0"/>
              <a:buChar char="-"/>
            </a:pPr>
            <a:endParaRPr lang="nl-NL" sz="18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800" dirty="0">
                <a:solidFill>
                  <a:schemeClr val="accent1"/>
                </a:solidFill>
                <a:effectLst/>
                <a:latin typeface="+mj-lt"/>
                <a:ea typeface="Calibri" panose="020F0502020204030204" pitchFamily="34" charset="0"/>
                <a:cs typeface="Times New Roman" panose="02020603050405020304" pitchFamily="18" charset="0"/>
              </a:rPr>
              <a:t>Techniek en ICT: Deze beroepen hebben te maken met het bedenken en maken van bijvoorbeeld machines, apparaten, wegen, bruggen en auto’s. Deze beroepen hebben ook te maken met apps, telefoons, computers en alles wat wij online doen.</a:t>
            </a:r>
          </a:p>
          <a:p>
            <a:pPr marL="342900" lvl="0" indent="-342900">
              <a:lnSpc>
                <a:spcPct val="107000"/>
              </a:lnSpc>
              <a:buFont typeface="Calibri" panose="020F0502020204030204" pitchFamily="34" charset="0"/>
              <a:buChar char="-"/>
            </a:pPr>
            <a:endParaRPr lang="nl-NL" sz="18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800" dirty="0">
                <a:solidFill>
                  <a:schemeClr val="accent6"/>
                </a:solidFill>
                <a:effectLst/>
                <a:latin typeface="+mj-lt"/>
                <a:ea typeface="Calibri" panose="020F0502020204030204" pitchFamily="34" charset="0"/>
                <a:cs typeface="Times New Roman" panose="02020603050405020304" pitchFamily="18" charset="0"/>
              </a:rPr>
              <a:t>Cultuur: deze beroepen hebben te maken met creativiteit, denk aan alles wat hoort bij boeken, vlogs, musea en muziek.</a:t>
            </a:r>
          </a:p>
          <a:p>
            <a:pPr marL="342900" lvl="0" indent="-342900">
              <a:lnSpc>
                <a:spcPct val="107000"/>
              </a:lnSpc>
              <a:buFont typeface="Calibri" panose="020F0502020204030204" pitchFamily="34" charset="0"/>
              <a:buChar char="-"/>
            </a:pPr>
            <a:endParaRPr lang="nl-NL" sz="18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800" dirty="0">
                <a:solidFill>
                  <a:schemeClr val="accent3"/>
                </a:solidFill>
                <a:effectLst/>
                <a:latin typeface="+mj-lt"/>
                <a:ea typeface="Calibri" panose="020F0502020204030204" pitchFamily="34" charset="0"/>
                <a:cs typeface="Times New Roman" panose="02020603050405020304" pitchFamily="18" charset="0"/>
              </a:rPr>
              <a:t>Economie: deze beroepen gaan over de keuzes die mensen maken over hun geld. Denk aan een bank, winkels en restaurants.</a:t>
            </a:r>
          </a:p>
          <a:p>
            <a:pPr marL="342900" lvl="0" indent="-342900">
              <a:lnSpc>
                <a:spcPct val="107000"/>
              </a:lnSpc>
              <a:buFont typeface="Calibri" panose="020F0502020204030204" pitchFamily="34" charset="0"/>
              <a:buChar char="-"/>
            </a:pPr>
            <a:endParaRPr lang="nl-NL" sz="18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800" dirty="0">
                <a:solidFill>
                  <a:schemeClr val="accent4"/>
                </a:solidFill>
                <a:effectLst/>
                <a:latin typeface="+mj-lt"/>
                <a:ea typeface="Calibri" panose="020F0502020204030204" pitchFamily="34" charset="0"/>
                <a:cs typeface="Times New Roman" panose="02020603050405020304" pitchFamily="18" charset="0"/>
              </a:rPr>
              <a:t>Natuur: Deze beroepen hebben te maken met planten en dieren.</a:t>
            </a:r>
          </a:p>
          <a:p>
            <a:endParaRPr lang="nl-NL" dirty="0">
              <a:latin typeface="+mj-lt"/>
            </a:endParaRPr>
          </a:p>
        </p:txBody>
      </p:sp>
    </p:spTree>
    <p:extLst>
      <p:ext uri="{BB962C8B-B14F-4D97-AF65-F5344CB8AC3E}">
        <p14:creationId xmlns:p14="http://schemas.microsoft.com/office/powerpoint/2010/main" val="3059580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BA71F-C03A-4B0D-838B-1898E8D5D060}"/>
              </a:ext>
            </a:extLst>
          </p:cNvPr>
          <p:cNvSpPr>
            <a:spLocks noGrp="1"/>
          </p:cNvSpPr>
          <p:nvPr>
            <p:ph type="ctrTitle"/>
          </p:nvPr>
        </p:nvSpPr>
        <p:spPr>
          <a:xfrm>
            <a:off x="687584" y="861675"/>
            <a:ext cx="8883451" cy="424648"/>
          </a:xfrm>
        </p:spPr>
        <p:txBody>
          <a:bodyPr>
            <a:normAutofit fontScale="90000"/>
          </a:bodyPr>
          <a:lstStyle/>
          <a:p>
            <a:r>
              <a:rPr lang="en-US" dirty="0" err="1"/>
              <a:t>Welke</a:t>
            </a:r>
            <a:r>
              <a:rPr lang="en-US" dirty="0"/>
              <a:t> sector </a:t>
            </a:r>
            <a:r>
              <a:rPr lang="en-US" dirty="0" err="1"/>
              <a:t>hoort</a:t>
            </a:r>
            <a:r>
              <a:rPr lang="en-US" dirty="0"/>
              <a:t> </a:t>
            </a:r>
            <a:r>
              <a:rPr lang="en-US" dirty="0" err="1"/>
              <a:t>bij</a:t>
            </a:r>
            <a:r>
              <a:rPr lang="en-US" dirty="0"/>
              <a:t> de </a:t>
            </a:r>
            <a:r>
              <a:rPr lang="en-US" dirty="0" err="1"/>
              <a:t>omschrijving</a:t>
            </a:r>
            <a:r>
              <a:rPr lang="en-US" dirty="0"/>
              <a:t>?</a:t>
            </a:r>
            <a:endParaRPr lang="nl-NL" dirty="0"/>
          </a:p>
        </p:txBody>
      </p:sp>
      <p:sp>
        <p:nvSpPr>
          <p:cNvPr id="3" name="Tijdelijke aanduiding voor tekst 2">
            <a:extLst>
              <a:ext uri="{FF2B5EF4-FFF2-40B4-BE49-F238E27FC236}">
                <a16:creationId xmlns:a16="http://schemas.microsoft.com/office/drawing/2014/main" id="{5F9AEE91-456C-46E7-A24E-34D4A4E572C0}"/>
              </a:ext>
            </a:extLst>
          </p:cNvPr>
          <p:cNvSpPr>
            <a:spLocks noGrp="1"/>
          </p:cNvSpPr>
          <p:nvPr>
            <p:ph type="body" sz="quarter" idx="11"/>
          </p:nvPr>
        </p:nvSpPr>
        <p:spPr>
          <a:xfrm>
            <a:off x="687387" y="1957565"/>
            <a:ext cx="2179955" cy="1082816"/>
          </a:xfrm>
        </p:spPr>
        <p:txBody>
          <a:bodyPr/>
          <a:lstStyle/>
          <a:p>
            <a:pPr algn="ctr"/>
            <a:r>
              <a:rPr lang="en-US" dirty="0" err="1"/>
              <a:t>Apparaten</a:t>
            </a:r>
            <a:r>
              <a:rPr lang="en-US" dirty="0"/>
              <a:t> </a:t>
            </a:r>
            <a:r>
              <a:rPr lang="en-US" dirty="0" err="1"/>
              <a:t>meten</a:t>
            </a:r>
            <a:r>
              <a:rPr lang="en-US" dirty="0"/>
              <a:t> </a:t>
            </a:r>
            <a:r>
              <a:rPr lang="en-US" dirty="0" err="1"/>
              <a:t>jouw</a:t>
            </a:r>
            <a:r>
              <a:rPr lang="en-US" dirty="0"/>
              <a:t> </a:t>
            </a:r>
            <a:r>
              <a:rPr lang="en-US" dirty="0" err="1"/>
              <a:t>gezondheid</a:t>
            </a:r>
            <a:endParaRPr lang="nl-NL" dirty="0"/>
          </a:p>
        </p:txBody>
      </p:sp>
      <p:sp>
        <p:nvSpPr>
          <p:cNvPr id="4" name="Tijdelijke aanduiding voor tekst 3">
            <a:extLst>
              <a:ext uri="{FF2B5EF4-FFF2-40B4-BE49-F238E27FC236}">
                <a16:creationId xmlns:a16="http://schemas.microsoft.com/office/drawing/2014/main" id="{05768123-F044-439A-9760-D4B1B2CE401B}"/>
              </a:ext>
            </a:extLst>
          </p:cNvPr>
          <p:cNvSpPr>
            <a:spLocks noGrp="1"/>
          </p:cNvSpPr>
          <p:nvPr>
            <p:ph type="body" sz="quarter" idx="12"/>
          </p:nvPr>
        </p:nvSpPr>
        <p:spPr>
          <a:xfrm>
            <a:off x="8934134" y="1740343"/>
            <a:ext cx="2179955" cy="854216"/>
          </a:xfrm>
        </p:spPr>
        <p:txBody>
          <a:bodyPr/>
          <a:lstStyle/>
          <a:p>
            <a:pPr algn="ctr"/>
            <a:r>
              <a:rPr lang="en-US" dirty="0"/>
              <a:t>De </a:t>
            </a:r>
            <a:r>
              <a:rPr lang="en-US" dirty="0" err="1"/>
              <a:t>dokter</a:t>
            </a:r>
            <a:r>
              <a:rPr lang="en-US" dirty="0"/>
              <a:t> </a:t>
            </a:r>
            <a:r>
              <a:rPr lang="en-US" dirty="0" err="1"/>
              <a:t>schrijft</a:t>
            </a:r>
            <a:r>
              <a:rPr lang="en-US" dirty="0"/>
              <a:t> </a:t>
            </a:r>
            <a:r>
              <a:rPr lang="en-US" dirty="0" err="1"/>
              <a:t>medicijnen</a:t>
            </a:r>
            <a:r>
              <a:rPr lang="en-US" dirty="0"/>
              <a:t> </a:t>
            </a:r>
            <a:r>
              <a:rPr lang="en-US" dirty="0" err="1"/>
              <a:t>voor</a:t>
            </a:r>
            <a:r>
              <a:rPr lang="en-US" dirty="0"/>
              <a:t> aan </a:t>
            </a:r>
            <a:r>
              <a:rPr lang="en-US" dirty="0" err="1"/>
              <a:t>een</a:t>
            </a:r>
            <a:r>
              <a:rPr lang="en-US" dirty="0"/>
              <a:t> patient</a:t>
            </a:r>
            <a:endParaRPr lang="nl-NL" dirty="0"/>
          </a:p>
        </p:txBody>
      </p:sp>
      <p:pic>
        <p:nvPicPr>
          <p:cNvPr id="2050" name="Picture 2" descr="Erasmus-ziekenhuis ziet heil in groen voor patiënten ⋆ DailyGreenspiration">
            <a:extLst>
              <a:ext uri="{FF2B5EF4-FFF2-40B4-BE49-F238E27FC236}">
                <a16:creationId xmlns:a16="http://schemas.microsoft.com/office/drawing/2014/main" id="{1E0168E0-EA20-423C-83F0-2547CF53D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056" y="2167451"/>
            <a:ext cx="5391364" cy="3828874"/>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tekst 3">
            <a:extLst>
              <a:ext uri="{FF2B5EF4-FFF2-40B4-BE49-F238E27FC236}">
                <a16:creationId xmlns:a16="http://schemas.microsoft.com/office/drawing/2014/main" id="{AB8B30AB-2643-4552-94E8-77699C1CF243}"/>
              </a:ext>
            </a:extLst>
          </p:cNvPr>
          <p:cNvSpPr txBox="1">
            <a:spLocks/>
          </p:cNvSpPr>
          <p:nvPr/>
        </p:nvSpPr>
        <p:spPr>
          <a:xfrm>
            <a:off x="9571035" y="4084093"/>
            <a:ext cx="2179955" cy="85421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Systeemlettertype"/>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emlettertype"/>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Al het </a:t>
            </a:r>
            <a:r>
              <a:rPr lang="en-US" dirty="0" err="1"/>
              <a:t>personeel</a:t>
            </a:r>
            <a:r>
              <a:rPr lang="en-US" dirty="0"/>
              <a:t> </a:t>
            </a:r>
            <a:r>
              <a:rPr lang="en-US" dirty="0" err="1"/>
              <a:t>krijgt</a:t>
            </a:r>
            <a:r>
              <a:rPr lang="en-US" dirty="0"/>
              <a:t> </a:t>
            </a:r>
            <a:r>
              <a:rPr lang="en-US" dirty="0" err="1"/>
              <a:t>salaris</a:t>
            </a:r>
            <a:r>
              <a:rPr lang="en-US" dirty="0"/>
              <a:t> </a:t>
            </a:r>
            <a:endParaRPr lang="nl-NL" dirty="0"/>
          </a:p>
        </p:txBody>
      </p:sp>
      <p:sp>
        <p:nvSpPr>
          <p:cNvPr id="7" name="Tijdelijke aanduiding voor tekst 3">
            <a:extLst>
              <a:ext uri="{FF2B5EF4-FFF2-40B4-BE49-F238E27FC236}">
                <a16:creationId xmlns:a16="http://schemas.microsoft.com/office/drawing/2014/main" id="{7B227CCF-A3EE-4B81-BE08-62B570872B78}"/>
              </a:ext>
            </a:extLst>
          </p:cNvPr>
          <p:cNvSpPr txBox="1">
            <a:spLocks/>
          </p:cNvSpPr>
          <p:nvPr/>
        </p:nvSpPr>
        <p:spPr>
          <a:xfrm>
            <a:off x="260353" y="4511201"/>
            <a:ext cx="2606989" cy="14851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Systeemlettertype"/>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emlettertype"/>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De </a:t>
            </a:r>
            <a:r>
              <a:rPr lang="en-US" dirty="0" err="1"/>
              <a:t>tuin</a:t>
            </a:r>
            <a:r>
              <a:rPr lang="en-US" dirty="0"/>
              <a:t> van het </a:t>
            </a:r>
            <a:r>
              <a:rPr lang="en-US" dirty="0" err="1"/>
              <a:t>ziekenhuis</a:t>
            </a:r>
            <a:r>
              <a:rPr lang="en-US" dirty="0"/>
              <a:t> </a:t>
            </a:r>
            <a:r>
              <a:rPr lang="en-US" dirty="0" err="1"/>
              <a:t>wordt</a:t>
            </a:r>
            <a:r>
              <a:rPr lang="en-US" dirty="0"/>
              <a:t> </a:t>
            </a:r>
            <a:r>
              <a:rPr lang="en-US" dirty="0" err="1"/>
              <a:t>netjes</a:t>
            </a:r>
            <a:r>
              <a:rPr lang="en-US" dirty="0"/>
              <a:t> </a:t>
            </a:r>
            <a:r>
              <a:rPr lang="en-US" dirty="0" err="1"/>
              <a:t>bijgehouden</a:t>
            </a:r>
            <a:r>
              <a:rPr lang="en-US" dirty="0"/>
              <a:t> </a:t>
            </a:r>
            <a:endParaRPr lang="nl-NL" dirty="0"/>
          </a:p>
        </p:txBody>
      </p:sp>
      <p:sp>
        <p:nvSpPr>
          <p:cNvPr id="8" name="Tijdelijke aanduiding voor tekst 3">
            <a:extLst>
              <a:ext uri="{FF2B5EF4-FFF2-40B4-BE49-F238E27FC236}">
                <a16:creationId xmlns:a16="http://schemas.microsoft.com/office/drawing/2014/main" id="{51ED73B6-3F1D-4181-B3E6-C9754AAD4C4A}"/>
              </a:ext>
            </a:extLst>
          </p:cNvPr>
          <p:cNvSpPr txBox="1">
            <a:spLocks/>
          </p:cNvSpPr>
          <p:nvPr/>
        </p:nvSpPr>
        <p:spPr>
          <a:xfrm>
            <a:off x="8934134" y="5779103"/>
            <a:ext cx="2179955" cy="85421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Systeemlettertype"/>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emlettertype"/>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Er </a:t>
            </a:r>
            <a:r>
              <a:rPr lang="en-US" dirty="0" err="1"/>
              <a:t>hangt</a:t>
            </a:r>
            <a:r>
              <a:rPr lang="en-US" dirty="0"/>
              <a:t> kunst in de </a:t>
            </a:r>
            <a:r>
              <a:rPr lang="en-US" dirty="0" err="1"/>
              <a:t>kamers</a:t>
            </a:r>
            <a:r>
              <a:rPr lang="en-US" dirty="0"/>
              <a:t> </a:t>
            </a:r>
            <a:endParaRPr lang="nl-NL" dirty="0"/>
          </a:p>
        </p:txBody>
      </p:sp>
    </p:spTree>
    <p:extLst>
      <p:ext uri="{BB962C8B-B14F-4D97-AF65-F5344CB8AC3E}">
        <p14:creationId xmlns:p14="http://schemas.microsoft.com/office/powerpoint/2010/main" val="4001845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BA71F-C03A-4B0D-838B-1898E8D5D060}"/>
              </a:ext>
            </a:extLst>
          </p:cNvPr>
          <p:cNvSpPr>
            <a:spLocks noGrp="1"/>
          </p:cNvSpPr>
          <p:nvPr>
            <p:ph type="ctrTitle"/>
          </p:nvPr>
        </p:nvSpPr>
        <p:spPr>
          <a:xfrm>
            <a:off x="687584" y="861675"/>
            <a:ext cx="8883451" cy="424648"/>
          </a:xfrm>
        </p:spPr>
        <p:txBody>
          <a:bodyPr>
            <a:normAutofit fontScale="90000"/>
          </a:bodyPr>
          <a:lstStyle/>
          <a:p>
            <a:r>
              <a:rPr lang="en-US" dirty="0" err="1"/>
              <a:t>Welke</a:t>
            </a:r>
            <a:r>
              <a:rPr lang="en-US" dirty="0"/>
              <a:t> sector </a:t>
            </a:r>
            <a:r>
              <a:rPr lang="en-US" dirty="0" err="1"/>
              <a:t>hoort</a:t>
            </a:r>
            <a:r>
              <a:rPr lang="en-US" dirty="0"/>
              <a:t> </a:t>
            </a:r>
            <a:r>
              <a:rPr lang="en-US" dirty="0" err="1"/>
              <a:t>bij</a:t>
            </a:r>
            <a:r>
              <a:rPr lang="en-US" dirty="0"/>
              <a:t> de </a:t>
            </a:r>
            <a:r>
              <a:rPr lang="en-US" dirty="0" err="1"/>
              <a:t>omschrijving</a:t>
            </a:r>
            <a:r>
              <a:rPr lang="en-US" dirty="0"/>
              <a:t>?</a:t>
            </a:r>
            <a:endParaRPr lang="nl-NL" dirty="0"/>
          </a:p>
        </p:txBody>
      </p:sp>
      <p:sp>
        <p:nvSpPr>
          <p:cNvPr id="3" name="Tijdelijke aanduiding voor tekst 2">
            <a:extLst>
              <a:ext uri="{FF2B5EF4-FFF2-40B4-BE49-F238E27FC236}">
                <a16:creationId xmlns:a16="http://schemas.microsoft.com/office/drawing/2014/main" id="{5F9AEE91-456C-46E7-A24E-34D4A4E572C0}"/>
              </a:ext>
            </a:extLst>
          </p:cNvPr>
          <p:cNvSpPr>
            <a:spLocks noGrp="1"/>
          </p:cNvSpPr>
          <p:nvPr>
            <p:ph type="body" sz="quarter" idx="11"/>
          </p:nvPr>
        </p:nvSpPr>
        <p:spPr>
          <a:xfrm>
            <a:off x="687387" y="1957565"/>
            <a:ext cx="2179955" cy="1082816"/>
          </a:xfrm>
        </p:spPr>
        <p:txBody>
          <a:bodyPr/>
          <a:lstStyle/>
          <a:p>
            <a:pPr algn="ctr"/>
            <a:r>
              <a:rPr lang="en-US" dirty="0" err="1"/>
              <a:t>Apparaten</a:t>
            </a:r>
            <a:r>
              <a:rPr lang="en-US" dirty="0"/>
              <a:t> </a:t>
            </a:r>
            <a:r>
              <a:rPr lang="en-US" dirty="0" err="1"/>
              <a:t>meten</a:t>
            </a:r>
            <a:r>
              <a:rPr lang="en-US" dirty="0"/>
              <a:t> </a:t>
            </a:r>
            <a:r>
              <a:rPr lang="en-US" dirty="0" err="1"/>
              <a:t>jouw</a:t>
            </a:r>
            <a:r>
              <a:rPr lang="en-US" dirty="0"/>
              <a:t> </a:t>
            </a:r>
            <a:r>
              <a:rPr lang="en-US" dirty="0" err="1"/>
              <a:t>gezondheid</a:t>
            </a:r>
            <a:endParaRPr lang="en-US" dirty="0"/>
          </a:p>
          <a:p>
            <a:pPr algn="ctr"/>
            <a:r>
              <a:rPr lang="en-US" dirty="0" err="1">
                <a:solidFill>
                  <a:schemeClr val="accent1"/>
                </a:solidFill>
              </a:rPr>
              <a:t>Techniek</a:t>
            </a:r>
            <a:endParaRPr lang="nl-NL" dirty="0">
              <a:solidFill>
                <a:schemeClr val="accent1"/>
              </a:solidFill>
            </a:endParaRPr>
          </a:p>
        </p:txBody>
      </p:sp>
      <p:sp>
        <p:nvSpPr>
          <p:cNvPr id="4" name="Tijdelijke aanduiding voor tekst 3">
            <a:extLst>
              <a:ext uri="{FF2B5EF4-FFF2-40B4-BE49-F238E27FC236}">
                <a16:creationId xmlns:a16="http://schemas.microsoft.com/office/drawing/2014/main" id="{05768123-F044-439A-9760-D4B1B2CE401B}"/>
              </a:ext>
            </a:extLst>
          </p:cNvPr>
          <p:cNvSpPr>
            <a:spLocks noGrp="1"/>
          </p:cNvSpPr>
          <p:nvPr>
            <p:ph type="body" sz="quarter" idx="12"/>
          </p:nvPr>
        </p:nvSpPr>
        <p:spPr>
          <a:xfrm>
            <a:off x="8934134" y="1740342"/>
            <a:ext cx="2179955" cy="1199805"/>
          </a:xfrm>
        </p:spPr>
        <p:txBody>
          <a:bodyPr>
            <a:normAutofit/>
          </a:bodyPr>
          <a:lstStyle/>
          <a:p>
            <a:pPr algn="ctr"/>
            <a:r>
              <a:rPr lang="en-US" dirty="0"/>
              <a:t>De </a:t>
            </a:r>
            <a:r>
              <a:rPr lang="en-US" dirty="0" err="1"/>
              <a:t>dokter</a:t>
            </a:r>
            <a:r>
              <a:rPr lang="en-US" dirty="0"/>
              <a:t> </a:t>
            </a:r>
            <a:r>
              <a:rPr lang="en-US" dirty="0" err="1"/>
              <a:t>schrijft</a:t>
            </a:r>
            <a:r>
              <a:rPr lang="en-US" dirty="0"/>
              <a:t> </a:t>
            </a:r>
            <a:r>
              <a:rPr lang="en-US" dirty="0" err="1"/>
              <a:t>medicijnen</a:t>
            </a:r>
            <a:r>
              <a:rPr lang="en-US" dirty="0"/>
              <a:t> </a:t>
            </a:r>
            <a:r>
              <a:rPr lang="en-US" dirty="0" err="1"/>
              <a:t>voor</a:t>
            </a:r>
            <a:r>
              <a:rPr lang="en-US" dirty="0"/>
              <a:t> aan </a:t>
            </a:r>
            <a:r>
              <a:rPr lang="en-US" dirty="0" err="1"/>
              <a:t>patiënten</a:t>
            </a:r>
            <a:r>
              <a:rPr lang="en-US" dirty="0"/>
              <a:t> </a:t>
            </a:r>
          </a:p>
          <a:p>
            <a:pPr algn="ctr"/>
            <a:r>
              <a:rPr lang="en-US" dirty="0">
                <a:solidFill>
                  <a:schemeClr val="accent2"/>
                </a:solidFill>
              </a:rPr>
              <a:t>Zorg</a:t>
            </a:r>
            <a:endParaRPr lang="nl-NL" dirty="0">
              <a:solidFill>
                <a:schemeClr val="accent2"/>
              </a:solidFill>
            </a:endParaRPr>
          </a:p>
        </p:txBody>
      </p:sp>
      <p:pic>
        <p:nvPicPr>
          <p:cNvPr id="2050" name="Picture 2" descr="Erasmus-ziekenhuis ziet heil in groen voor patiënten ⋆ DailyGreenspiration">
            <a:extLst>
              <a:ext uri="{FF2B5EF4-FFF2-40B4-BE49-F238E27FC236}">
                <a16:creationId xmlns:a16="http://schemas.microsoft.com/office/drawing/2014/main" id="{1E0168E0-EA20-423C-83F0-2547CF53D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056" y="2167451"/>
            <a:ext cx="5391364" cy="3828874"/>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tekst 3">
            <a:extLst>
              <a:ext uri="{FF2B5EF4-FFF2-40B4-BE49-F238E27FC236}">
                <a16:creationId xmlns:a16="http://schemas.microsoft.com/office/drawing/2014/main" id="{AB8B30AB-2643-4552-94E8-77699C1CF243}"/>
              </a:ext>
            </a:extLst>
          </p:cNvPr>
          <p:cNvSpPr txBox="1">
            <a:spLocks/>
          </p:cNvSpPr>
          <p:nvPr/>
        </p:nvSpPr>
        <p:spPr>
          <a:xfrm>
            <a:off x="9571035" y="4084093"/>
            <a:ext cx="2179955" cy="10084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Systeemlettertype"/>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emlettertype"/>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Al het </a:t>
            </a:r>
            <a:r>
              <a:rPr lang="en-US" dirty="0" err="1"/>
              <a:t>personeel</a:t>
            </a:r>
            <a:r>
              <a:rPr lang="en-US" dirty="0"/>
              <a:t> </a:t>
            </a:r>
            <a:r>
              <a:rPr lang="en-US" dirty="0" err="1"/>
              <a:t>krijgt</a:t>
            </a:r>
            <a:r>
              <a:rPr lang="en-US" dirty="0"/>
              <a:t> </a:t>
            </a:r>
            <a:r>
              <a:rPr lang="en-US" dirty="0" err="1"/>
              <a:t>salaris</a:t>
            </a:r>
            <a:r>
              <a:rPr lang="en-US" dirty="0"/>
              <a:t> </a:t>
            </a:r>
          </a:p>
          <a:p>
            <a:pPr algn="ctr"/>
            <a:r>
              <a:rPr lang="nl-NL" dirty="0">
                <a:solidFill>
                  <a:schemeClr val="accent3"/>
                </a:solidFill>
              </a:rPr>
              <a:t>Economie</a:t>
            </a:r>
            <a:endParaRPr lang="en-US" dirty="0">
              <a:solidFill>
                <a:schemeClr val="accent3"/>
              </a:solidFill>
            </a:endParaRPr>
          </a:p>
        </p:txBody>
      </p:sp>
      <p:sp>
        <p:nvSpPr>
          <p:cNvPr id="7" name="Tijdelijke aanduiding voor tekst 3">
            <a:extLst>
              <a:ext uri="{FF2B5EF4-FFF2-40B4-BE49-F238E27FC236}">
                <a16:creationId xmlns:a16="http://schemas.microsoft.com/office/drawing/2014/main" id="{7B227CCF-A3EE-4B81-BE08-62B570872B78}"/>
              </a:ext>
            </a:extLst>
          </p:cNvPr>
          <p:cNvSpPr txBox="1">
            <a:spLocks/>
          </p:cNvSpPr>
          <p:nvPr/>
        </p:nvSpPr>
        <p:spPr>
          <a:xfrm>
            <a:off x="260353" y="4511201"/>
            <a:ext cx="2606989" cy="14851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Systeemlettertype"/>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emlettertype"/>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De </a:t>
            </a:r>
            <a:r>
              <a:rPr lang="en-US" dirty="0" err="1"/>
              <a:t>tuin</a:t>
            </a:r>
            <a:r>
              <a:rPr lang="en-US" dirty="0"/>
              <a:t> van het </a:t>
            </a:r>
            <a:r>
              <a:rPr lang="en-US" dirty="0" err="1"/>
              <a:t>ziekenhuis</a:t>
            </a:r>
            <a:r>
              <a:rPr lang="en-US" dirty="0"/>
              <a:t> </a:t>
            </a:r>
            <a:r>
              <a:rPr lang="en-US" dirty="0" err="1"/>
              <a:t>wordt</a:t>
            </a:r>
            <a:r>
              <a:rPr lang="en-US" dirty="0"/>
              <a:t> </a:t>
            </a:r>
            <a:r>
              <a:rPr lang="en-US" dirty="0" err="1"/>
              <a:t>netjes</a:t>
            </a:r>
            <a:r>
              <a:rPr lang="en-US" dirty="0"/>
              <a:t> </a:t>
            </a:r>
            <a:r>
              <a:rPr lang="en-US" dirty="0" err="1"/>
              <a:t>bijgehouden</a:t>
            </a:r>
            <a:r>
              <a:rPr lang="en-US" dirty="0"/>
              <a:t> </a:t>
            </a:r>
          </a:p>
          <a:p>
            <a:pPr algn="ctr"/>
            <a:r>
              <a:rPr lang="en-US" dirty="0" err="1">
                <a:solidFill>
                  <a:schemeClr val="accent4"/>
                </a:solidFill>
              </a:rPr>
              <a:t>Natuur</a:t>
            </a:r>
            <a:endParaRPr lang="nl-NL" dirty="0">
              <a:solidFill>
                <a:schemeClr val="accent4"/>
              </a:solidFill>
            </a:endParaRPr>
          </a:p>
        </p:txBody>
      </p:sp>
      <p:sp>
        <p:nvSpPr>
          <p:cNvPr id="8" name="Tijdelijke aanduiding voor tekst 3">
            <a:extLst>
              <a:ext uri="{FF2B5EF4-FFF2-40B4-BE49-F238E27FC236}">
                <a16:creationId xmlns:a16="http://schemas.microsoft.com/office/drawing/2014/main" id="{51ED73B6-3F1D-4181-B3E6-C9754AAD4C4A}"/>
              </a:ext>
            </a:extLst>
          </p:cNvPr>
          <p:cNvSpPr txBox="1">
            <a:spLocks/>
          </p:cNvSpPr>
          <p:nvPr/>
        </p:nvSpPr>
        <p:spPr>
          <a:xfrm>
            <a:off x="8934134" y="5779103"/>
            <a:ext cx="2179955" cy="10084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Systeemlettertype"/>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emlettertype"/>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Er </a:t>
            </a:r>
            <a:r>
              <a:rPr lang="en-US" dirty="0" err="1"/>
              <a:t>hangt</a:t>
            </a:r>
            <a:r>
              <a:rPr lang="en-US" dirty="0"/>
              <a:t> kunst in de </a:t>
            </a:r>
            <a:r>
              <a:rPr lang="en-US" dirty="0" err="1"/>
              <a:t>kamers</a:t>
            </a:r>
            <a:r>
              <a:rPr lang="en-US" dirty="0"/>
              <a:t> </a:t>
            </a:r>
          </a:p>
          <a:p>
            <a:pPr algn="ctr"/>
            <a:r>
              <a:rPr lang="en-US" dirty="0" err="1">
                <a:solidFill>
                  <a:schemeClr val="accent6"/>
                </a:solidFill>
              </a:rPr>
              <a:t>Cultuur</a:t>
            </a:r>
            <a:endParaRPr lang="nl-NL" dirty="0">
              <a:solidFill>
                <a:schemeClr val="accent6"/>
              </a:solidFill>
            </a:endParaRPr>
          </a:p>
        </p:txBody>
      </p:sp>
    </p:spTree>
    <p:extLst>
      <p:ext uri="{BB962C8B-B14F-4D97-AF65-F5344CB8AC3E}">
        <p14:creationId xmlns:p14="http://schemas.microsoft.com/office/powerpoint/2010/main" val="3155017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Kantoorthema">
  <a:themeElements>
    <a:clrScheme name="JINC 1">
      <a:dk1>
        <a:srgbClr val="000000"/>
      </a:dk1>
      <a:lt1>
        <a:srgbClr val="FFFFFF"/>
      </a:lt1>
      <a:dk2>
        <a:srgbClr val="44546A"/>
      </a:dk2>
      <a:lt2>
        <a:srgbClr val="E7E6E6"/>
      </a:lt2>
      <a:accent1>
        <a:srgbClr val="00A39D"/>
      </a:accent1>
      <a:accent2>
        <a:srgbClr val="0064A8"/>
      </a:accent2>
      <a:accent3>
        <a:srgbClr val="482583"/>
      </a:accent3>
      <a:accent4>
        <a:srgbClr val="76B72A"/>
      </a:accent4>
      <a:accent5>
        <a:srgbClr val="3FA534"/>
      </a:accent5>
      <a:accent6>
        <a:srgbClr val="EF7D00"/>
      </a:accent6>
      <a:hlink>
        <a:srgbClr val="0064A8"/>
      </a:hlink>
      <a:folHlink>
        <a:srgbClr val="00A2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NC powerpoint sjabloon" id="{FCA96EEF-6336-984E-B0C0-DC0F7B416B27}" vid="{0BE34B88-36B6-2446-9452-8FAF99AD086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94013EB22CC74FA3DE599C7A96BDFC" ma:contentTypeVersion="4" ma:contentTypeDescription="Een nieuw document maken." ma:contentTypeScope="" ma:versionID="f06677e835d9eded0580a49340e607f3">
  <xsd:schema xmlns:xsd="http://www.w3.org/2001/XMLSchema" xmlns:xs="http://www.w3.org/2001/XMLSchema" xmlns:p="http://schemas.microsoft.com/office/2006/metadata/properties" xmlns:ns2="09e3eb8d-1171-49ed-8787-38e65956452d" targetNamespace="http://schemas.microsoft.com/office/2006/metadata/properties" ma:root="true" ma:fieldsID="c8ea16c4fc6afe9f3801cbba493caee2" ns2:_="">
    <xsd:import namespace="09e3eb8d-1171-49ed-8787-38e6595645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e3eb8d-1171-49ed-8787-38e6595645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BB040C-E9A1-48F6-B067-C26F9DB96D4E}">
  <ds:schemaRefs>
    <ds:schemaRef ds:uri="http://www.w3.org/XML/1998/namespace"/>
    <ds:schemaRef ds:uri="09e3eb8d-1171-49ed-8787-38e65956452d"/>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DCA7D658-192B-4778-875C-F65632FF3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e3eb8d-1171-49ed-8787-38e659564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6FB54-96E4-4453-A837-D6DF3AF6C3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JINC PowerPoint sjabloon</Template>
  <TotalTime>58</TotalTime>
  <Words>849</Words>
  <Application>Microsoft Office PowerPoint</Application>
  <PresentationFormat>Breedbeeld</PresentationFormat>
  <Paragraphs>71</Paragraphs>
  <Slides>12</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Systeemlettertype</vt:lpstr>
      <vt:lpstr>Kantoorthema</vt:lpstr>
      <vt:lpstr>JINC Bliksemstage</vt:lpstr>
      <vt:lpstr>PowerPoint-presentatie</vt:lpstr>
      <vt:lpstr>JINC Bliksemstage</vt:lpstr>
      <vt:lpstr>Waarom gaan we op Bliksemstage?</vt:lpstr>
      <vt:lpstr>Hoeveel beroepen ken jij al?  Bedenk er zoveel mogelijk in 5 minuten</vt:lpstr>
      <vt:lpstr>Klaar? Wissel met je groepje uit welke beroepen jullie bedacht hebben. Hoeveel verschillende beroepen hebben jullie in totaal gevonden?   Welke beroepen kende jij nog niet? Wat betekent dat beroep? Vraag dit aan klasgenoten, je leerkracht of zoek het op.</vt:lpstr>
      <vt:lpstr>Beroepen in groepen</vt:lpstr>
      <vt:lpstr>Welke sector hoort bij de omschrijving?</vt:lpstr>
      <vt:lpstr>Welke sector hoort bij de omschrijving?</vt:lpstr>
      <vt:lpstr>Maak opdracht 2a en 2b</vt:lpstr>
      <vt:lpstr>Loop met jouw beroep naar de juiste sector</vt:lpstr>
      <vt:lpstr> Einde van de les.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Milou van Kats</dc:creator>
  <cp:lastModifiedBy>Milou van Kats</cp:lastModifiedBy>
  <cp:revision>7</cp:revision>
  <dcterms:created xsi:type="dcterms:W3CDTF">2021-04-05T09:17:10Z</dcterms:created>
  <dcterms:modified xsi:type="dcterms:W3CDTF">2021-04-29T07:01:08Z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0x0101002694013EB22CC74FA3DE599C7A96BDFC</vt:lpwstr>
  </property>
  <property fmtid="{D5CDD505-2E9C-101B-9397-08002B2CF9AE}" pid="3" name="Jaar">
    <vt:lpwstr>1197;#2020|5f1034cc-68ff-42bc-97d8-f9ad7c7cd681</vt:lpwstr>
  </property>
  <property fmtid="{D5CDD505-2E9C-101B-9397-08002B2CF9AE}" pid="4" name="Kwaliteit_x0020__x002d__x0020_Communicatie_x002d_uiting">
    <vt:lpwstr/>
  </property>
  <property fmtid="{D5CDD505-2E9C-101B-9397-08002B2CF9AE}" pid="5" name="Vestiging">
    <vt:lpwstr>45;#Landelijk|8e67b87a-43af-4d5a-9c00-76c7a13eaeff</vt:lpwstr>
  </property>
  <property fmtid="{D5CDD505-2E9C-101B-9397-08002B2CF9AE}" pid="6" name="Onderwerp - Communicatieuiting">
    <vt:lpwstr>1448;#Presentatie|9876b65d-cb3e-492c-9d66-a284bf929790</vt:lpwstr>
  </property>
  <property fmtid="{D5CDD505-2E9C-101B-9397-08002B2CF9AE}" pid="7" name="Kwaliteit - Communicatie-uiting">
    <vt:lpwstr>1378;#Werkbestand|470b9f7f-400e-4cab-9e93-ef44aba5bf86</vt:lpwstr>
  </property>
</Properties>
</file>