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2" r:id="rId7"/>
    <p:sldId id="263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5CAB8-FA78-4BB3-B317-3F49BBDB999A}" v="2" dt="2021-09-30T06:52:56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van Andel" userId="b8317488-b1a4-4221-bb3d-0f8f4a93b381" providerId="ADAL" clId="{C5C5CAB8-FA78-4BB3-B317-3F49BBDB999A}"/>
    <pc:docChg chg="custSel addSld modSld">
      <pc:chgData name="Anna van Andel" userId="b8317488-b1a4-4221-bb3d-0f8f4a93b381" providerId="ADAL" clId="{C5C5CAB8-FA78-4BB3-B317-3F49BBDB999A}" dt="2021-09-30T06:58:29.034" v="1373" actId="20577"/>
      <pc:docMkLst>
        <pc:docMk/>
      </pc:docMkLst>
      <pc:sldChg chg="modSp mod modNotesTx">
        <pc:chgData name="Anna van Andel" userId="b8317488-b1a4-4221-bb3d-0f8f4a93b381" providerId="ADAL" clId="{C5C5CAB8-FA78-4BB3-B317-3F49BBDB999A}" dt="2021-09-30T06:57:04.002" v="1287" actId="13926"/>
        <pc:sldMkLst>
          <pc:docMk/>
          <pc:sldMk cId="2175526197" sldId="257"/>
        </pc:sldMkLst>
        <pc:spChg chg="mod">
          <ac:chgData name="Anna van Andel" userId="b8317488-b1a4-4221-bb3d-0f8f4a93b381" providerId="ADAL" clId="{C5C5CAB8-FA78-4BB3-B317-3F49BBDB999A}" dt="2021-09-30T06:54:57.640" v="1235" actId="20577"/>
          <ac:spMkLst>
            <pc:docMk/>
            <pc:sldMk cId="2175526197" sldId="257"/>
            <ac:spMk id="3" creationId="{939C3A33-8439-497C-920A-BF95DE6A2385}"/>
          </ac:spMkLst>
        </pc:spChg>
        <pc:spChg chg="mod">
          <ac:chgData name="Anna van Andel" userId="b8317488-b1a4-4221-bb3d-0f8f4a93b381" providerId="ADAL" clId="{C5C5CAB8-FA78-4BB3-B317-3F49BBDB999A}" dt="2021-09-30T06:57:04.002" v="1287" actId="13926"/>
          <ac:spMkLst>
            <pc:docMk/>
            <pc:sldMk cId="2175526197" sldId="257"/>
            <ac:spMk id="4" creationId="{4D0C2F7A-B99F-40E0-A789-242F8EA42ED0}"/>
          </ac:spMkLst>
        </pc:spChg>
      </pc:sldChg>
      <pc:sldChg chg="modSp mod modNotesTx">
        <pc:chgData name="Anna van Andel" userId="b8317488-b1a4-4221-bb3d-0f8f4a93b381" providerId="ADAL" clId="{C5C5CAB8-FA78-4BB3-B317-3F49BBDB999A}" dt="2021-09-30T06:55:02.591" v="1237" actId="20577"/>
        <pc:sldMkLst>
          <pc:docMk/>
          <pc:sldMk cId="2387541527" sldId="258"/>
        </pc:sldMkLst>
        <pc:spChg chg="mod">
          <ac:chgData name="Anna van Andel" userId="b8317488-b1a4-4221-bb3d-0f8f4a93b381" providerId="ADAL" clId="{C5C5CAB8-FA78-4BB3-B317-3F49BBDB999A}" dt="2021-09-30T06:55:02.591" v="1237" actId="20577"/>
          <ac:spMkLst>
            <pc:docMk/>
            <pc:sldMk cId="2387541527" sldId="258"/>
            <ac:spMk id="3" creationId="{8D0125BF-AB30-4BDA-A3FB-388CB8944013}"/>
          </ac:spMkLst>
        </pc:spChg>
        <pc:spChg chg="mod">
          <ac:chgData name="Anna van Andel" userId="b8317488-b1a4-4221-bb3d-0f8f4a93b381" providerId="ADAL" clId="{C5C5CAB8-FA78-4BB3-B317-3F49BBDB999A}" dt="2021-09-30T06:54:44.346" v="1228" actId="5793"/>
          <ac:spMkLst>
            <pc:docMk/>
            <pc:sldMk cId="2387541527" sldId="258"/>
            <ac:spMk id="4" creationId="{4E776157-41D6-4FC3-81E4-9641D9E24408}"/>
          </ac:spMkLst>
        </pc:spChg>
      </pc:sldChg>
      <pc:sldChg chg="modSp mod">
        <pc:chgData name="Anna van Andel" userId="b8317488-b1a4-4221-bb3d-0f8f4a93b381" providerId="ADAL" clId="{C5C5CAB8-FA78-4BB3-B317-3F49BBDB999A}" dt="2021-09-30T06:55:08.888" v="1239" actId="20577"/>
        <pc:sldMkLst>
          <pc:docMk/>
          <pc:sldMk cId="174978402" sldId="259"/>
        </pc:sldMkLst>
        <pc:spChg chg="mod">
          <ac:chgData name="Anna van Andel" userId="b8317488-b1a4-4221-bb3d-0f8f4a93b381" providerId="ADAL" clId="{C5C5CAB8-FA78-4BB3-B317-3F49BBDB999A}" dt="2021-09-30T06:55:08.888" v="1239" actId="20577"/>
          <ac:spMkLst>
            <pc:docMk/>
            <pc:sldMk cId="174978402" sldId="259"/>
            <ac:spMk id="3" creationId="{C028A240-15D5-461E-848F-504CDF6E4964}"/>
          </ac:spMkLst>
        </pc:spChg>
        <pc:spChg chg="mod">
          <ac:chgData name="Anna van Andel" userId="b8317488-b1a4-4221-bb3d-0f8f4a93b381" providerId="ADAL" clId="{C5C5CAB8-FA78-4BB3-B317-3F49BBDB999A}" dt="2021-09-30T06:51:30.649" v="616" actId="6549"/>
          <ac:spMkLst>
            <pc:docMk/>
            <pc:sldMk cId="174978402" sldId="259"/>
            <ac:spMk id="4" creationId="{F442FCD8-F1C6-4F9D-BF33-2C4296695D70}"/>
          </ac:spMkLst>
        </pc:spChg>
      </pc:sldChg>
      <pc:sldChg chg="modSp add mod modNotesTx">
        <pc:chgData name="Anna van Andel" userId="b8317488-b1a4-4221-bb3d-0f8f4a93b381" providerId="ADAL" clId="{C5C5CAB8-FA78-4BB3-B317-3F49BBDB999A}" dt="2021-09-30T06:55:13.343" v="1241" actId="20577"/>
        <pc:sldMkLst>
          <pc:docMk/>
          <pc:sldMk cId="224035273" sldId="260"/>
        </pc:sldMkLst>
        <pc:spChg chg="mod">
          <ac:chgData name="Anna van Andel" userId="b8317488-b1a4-4221-bb3d-0f8f4a93b381" providerId="ADAL" clId="{C5C5CAB8-FA78-4BB3-B317-3F49BBDB999A}" dt="2021-09-30T06:51:41.914" v="649" actId="20577"/>
          <ac:spMkLst>
            <pc:docMk/>
            <pc:sldMk cId="224035273" sldId="260"/>
            <ac:spMk id="2" creationId="{8FE1975E-FC24-46D7-8EB5-C9A1EEE489D9}"/>
          </ac:spMkLst>
        </pc:spChg>
        <pc:spChg chg="mod">
          <ac:chgData name="Anna van Andel" userId="b8317488-b1a4-4221-bb3d-0f8f4a93b381" providerId="ADAL" clId="{C5C5CAB8-FA78-4BB3-B317-3F49BBDB999A}" dt="2021-09-30T06:55:13.343" v="1241" actId="20577"/>
          <ac:spMkLst>
            <pc:docMk/>
            <pc:sldMk cId="224035273" sldId="260"/>
            <ac:spMk id="3" creationId="{C028A240-15D5-461E-848F-504CDF6E4964}"/>
          </ac:spMkLst>
        </pc:spChg>
      </pc:sldChg>
      <pc:sldChg chg="modSp add mod modNotesTx">
        <pc:chgData name="Anna van Andel" userId="b8317488-b1a4-4221-bb3d-0f8f4a93b381" providerId="ADAL" clId="{C5C5CAB8-FA78-4BB3-B317-3F49BBDB999A}" dt="2021-09-30T06:55:21.237" v="1270" actId="20577"/>
        <pc:sldMkLst>
          <pc:docMk/>
          <pc:sldMk cId="1456210720" sldId="261"/>
        </pc:sldMkLst>
        <pc:spChg chg="mod">
          <ac:chgData name="Anna van Andel" userId="b8317488-b1a4-4221-bb3d-0f8f4a93b381" providerId="ADAL" clId="{C5C5CAB8-FA78-4BB3-B317-3F49BBDB999A}" dt="2021-09-30T06:53:04.289" v="975" actId="20577"/>
          <ac:spMkLst>
            <pc:docMk/>
            <pc:sldMk cId="1456210720" sldId="261"/>
            <ac:spMk id="2" creationId="{8FE1975E-FC24-46D7-8EB5-C9A1EEE489D9}"/>
          </ac:spMkLst>
        </pc:spChg>
        <pc:spChg chg="mod">
          <ac:chgData name="Anna van Andel" userId="b8317488-b1a4-4221-bb3d-0f8f4a93b381" providerId="ADAL" clId="{C5C5CAB8-FA78-4BB3-B317-3F49BBDB999A}" dt="2021-09-30T06:55:21.237" v="1270" actId="20577"/>
          <ac:spMkLst>
            <pc:docMk/>
            <pc:sldMk cId="1456210720" sldId="261"/>
            <ac:spMk id="3" creationId="{C028A240-15D5-461E-848F-504CDF6E4964}"/>
          </ac:spMkLst>
        </pc:spChg>
      </pc:sldChg>
      <pc:sldChg chg="modSp new mod">
        <pc:chgData name="Anna van Andel" userId="b8317488-b1a4-4221-bb3d-0f8f4a93b381" providerId="ADAL" clId="{C5C5CAB8-FA78-4BB3-B317-3F49BBDB999A}" dt="2021-09-30T06:58:29.034" v="1373" actId="20577"/>
        <pc:sldMkLst>
          <pc:docMk/>
          <pc:sldMk cId="2702508205" sldId="262"/>
        </pc:sldMkLst>
        <pc:spChg chg="mod">
          <ac:chgData name="Anna van Andel" userId="b8317488-b1a4-4221-bb3d-0f8f4a93b381" providerId="ADAL" clId="{C5C5CAB8-FA78-4BB3-B317-3F49BBDB999A}" dt="2021-09-30T06:57:39.208" v="1303" actId="20577"/>
          <ac:spMkLst>
            <pc:docMk/>
            <pc:sldMk cId="2702508205" sldId="262"/>
            <ac:spMk id="2" creationId="{D63BF96F-096A-48A1-A4EA-4E39D5B2E1B5}"/>
          </ac:spMkLst>
        </pc:spChg>
        <pc:spChg chg="mod">
          <ac:chgData name="Anna van Andel" userId="b8317488-b1a4-4221-bb3d-0f8f4a93b381" providerId="ADAL" clId="{C5C5CAB8-FA78-4BB3-B317-3F49BBDB999A}" dt="2021-09-30T06:58:13.533" v="1340" actId="20577"/>
          <ac:spMkLst>
            <pc:docMk/>
            <pc:sldMk cId="2702508205" sldId="262"/>
            <ac:spMk id="3" creationId="{C5A1CF8F-D178-40C5-9FAC-CD6D06FD3241}"/>
          </ac:spMkLst>
        </pc:spChg>
        <pc:spChg chg="mod">
          <ac:chgData name="Anna van Andel" userId="b8317488-b1a4-4221-bb3d-0f8f4a93b381" providerId="ADAL" clId="{C5C5CAB8-FA78-4BB3-B317-3F49BBDB999A}" dt="2021-09-30T06:58:29.034" v="1373" actId="20577"/>
          <ac:spMkLst>
            <pc:docMk/>
            <pc:sldMk cId="2702508205" sldId="262"/>
            <ac:spMk id="4" creationId="{A1A9E1A0-6E41-42A0-9AE2-91C7327606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DBB25-8F53-45F0-AD7C-5BDE2930A9A0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BE2C-3542-487C-8FDF-6FDEE8A6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6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docent:</a:t>
            </a:r>
          </a:p>
          <a:p>
            <a:r>
              <a:rPr lang="en-US" dirty="0" err="1"/>
              <a:t>Enthousiasmeer</a:t>
            </a:r>
            <a:r>
              <a:rPr lang="en-US" dirty="0"/>
              <a:t> de </a:t>
            </a:r>
            <a:r>
              <a:rPr lang="en-US" dirty="0" err="1"/>
              <a:t>leerlingen</a:t>
            </a:r>
            <a:r>
              <a:rPr lang="en-US" dirty="0"/>
              <a:t> over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deelname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Carriere Coach en </a:t>
            </a:r>
            <a:r>
              <a:rPr lang="en-US" dirty="0" err="1"/>
              <a:t>laat</a:t>
            </a:r>
            <a:r>
              <a:rPr lang="en-US" dirty="0"/>
              <a:t> het </a:t>
            </a:r>
            <a:r>
              <a:rPr lang="en-US" dirty="0" err="1"/>
              <a:t>filmje</a:t>
            </a:r>
            <a:r>
              <a:rPr lang="en-US" dirty="0"/>
              <a:t> van Yahia </a:t>
            </a:r>
            <a:r>
              <a:rPr lang="en-US" dirty="0" err="1"/>
              <a:t>zien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BE2C-3542-487C-8FDF-6FDEE8A6BAD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52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link </a:t>
            </a:r>
            <a:r>
              <a:rPr lang="en-US" dirty="0" err="1"/>
              <a:t>naar</a:t>
            </a:r>
            <a:r>
              <a:rPr lang="en-US" dirty="0"/>
              <a:t> de video: https://www.youtube.com/watch?v=Q975fSEyqJk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BE2C-3542-487C-8FDF-6FDEE8A6BA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95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docent:</a:t>
            </a:r>
            <a:br>
              <a:rPr lang="en-US" dirty="0"/>
            </a:br>
            <a:r>
              <a:rPr lang="en-US" dirty="0"/>
              <a:t>Ga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met de </a:t>
            </a:r>
            <a:r>
              <a:rPr lang="en-US" dirty="0" err="1"/>
              <a:t>klas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de </a:t>
            </a:r>
            <a:r>
              <a:rPr lang="en-US" dirty="0" err="1"/>
              <a:t>leerlingen</a:t>
            </a:r>
            <a:r>
              <a:rPr lang="en-US" dirty="0"/>
              <a:t> nu?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BE2C-3542-487C-8FDF-6FDEE8A6BA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11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docent:</a:t>
            </a:r>
          </a:p>
          <a:p>
            <a:r>
              <a:rPr lang="en-US" dirty="0"/>
              <a:t>Ga met de </a:t>
            </a:r>
            <a:r>
              <a:rPr lang="en-US" dirty="0" err="1"/>
              <a:t>leerlingen</a:t>
            </a:r>
            <a:r>
              <a:rPr lang="en-US" dirty="0"/>
              <a:t> in </a:t>
            </a:r>
            <a:r>
              <a:rPr lang="en-US" dirty="0" err="1"/>
              <a:t>gesprek</a:t>
            </a:r>
            <a:r>
              <a:rPr lang="en-US" dirty="0"/>
              <a:t> over </a:t>
            </a:r>
            <a:r>
              <a:rPr lang="en-US" dirty="0" err="1"/>
              <a:t>hun</a:t>
            </a:r>
            <a:r>
              <a:rPr lang="en-US" dirty="0"/>
              <a:t> Carriere Coach </a:t>
            </a:r>
            <a:r>
              <a:rPr lang="en-US" dirty="0" err="1"/>
              <a:t>gesprekken</a:t>
            </a:r>
            <a:r>
              <a:rPr lang="en-US" dirty="0"/>
              <a:t>. </a:t>
            </a:r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toevoegingen</a:t>
            </a:r>
            <a:r>
              <a:rPr lang="en-US" dirty="0"/>
              <a:t> </a:t>
            </a:r>
            <a:r>
              <a:rPr lang="en-US" dirty="0" err="1"/>
              <a:t>hierop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BE2C-3542-487C-8FDF-6FDEE8A6BAD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52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docent:</a:t>
            </a:r>
          </a:p>
          <a:p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reflecterende</a:t>
            </a:r>
            <a:r>
              <a:rPr lang="en-US" dirty="0"/>
              <a:t> les om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op het </a:t>
            </a:r>
            <a:r>
              <a:rPr lang="en-US" dirty="0" err="1"/>
              <a:t>traject</a:t>
            </a:r>
            <a:r>
              <a:rPr lang="en-US" dirty="0"/>
              <a:t>. Wat </a:t>
            </a:r>
            <a:r>
              <a:rPr lang="en-US" dirty="0" err="1"/>
              <a:t>hebben</a:t>
            </a:r>
            <a:r>
              <a:rPr lang="en-US" dirty="0"/>
              <a:t> de </a:t>
            </a:r>
            <a:r>
              <a:rPr lang="en-US" dirty="0" err="1"/>
              <a:t>leerlingen</a:t>
            </a:r>
            <a:r>
              <a:rPr lang="en-US" dirty="0"/>
              <a:t> over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geleerd</a:t>
            </a:r>
            <a:r>
              <a:rPr lang="en-US" dirty="0"/>
              <a:t>? Ze </a:t>
            </a:r>
            <a:r>
              <a:rPr lang="en-US" dirty="0" err="1"/>
              <a:t>kunnen</a:t>
            </a:r>
            <a:r>
              <a:rPr lang="en-US" dirty="0"/>
              <a:t> in </a:t>
            </a:r>
            <a:r>
              <a:rPr lang="en-US" dirty="0" err="1"/>
              <a:t>deze</a:t>
            </a:r>
            <a:r>
              <a:rPr lang="en-US" dirty="0"/>
              <a:t> les de online </a:t>
            </a:r>
            <a:r>
              <a:rPr lang="en-US" dirty="0" err="1"/>
              <a:t>evaluatie</a:t>
            </a:r>
            <a:r>
              <a:rPr lang="en-US" dirty="0"/>
              <a:t> </a:t>
            </a:r>
            <a:r>
              <a:rPr lang="en-US" dirty="0" err="1"/>
              <a:t>invullen</a:t>
            </a:r>
            <a:r>
              <a:rPr lang="en-US" dirty="0"/>
              <a:t>. Wat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mee </a:t>
            </a:r>
            <a:r>
              <a:rPr lang="en-US" dirty="0" err="1"/>
              <a:t>uit</a:t>
            </a:r>
            <a:r>
              <a:rPr lang="en-US" dirty="0"/>
              <a:t> het </a:t>
            </a:r>
            <a:r>
              <a:rPr lang="en-US" dirty="0" err="1"/>
              <a:t>traject</a:t>
            </a:r>
            <a:r>
              <a:rPr lang="en-US" dirty="0"/>
              <a:t>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BE2C-3542-487C-8FDF-6FDEE8A6BAD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41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Nbl30NsDBoM?feature=oembed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862CFB19-19D8-F349-855E-6EFEB7EB774B}"/>
              </a:ext>
            </a:extLst>
          </p:cNvPr>
          <p:cNvSpPr/>
          <p:nvPr userDrawn="1"/>
        </p:nvSpPr>
        <p:spPr>
          <a:xfrm>
            <a:off x="1924836" y="459602"/>
            <a:ext cx="9702693" cy="5209661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556888C-172E-564E-B10E-F948B6D0C904}"/>
              </a:ext>
            </a:extLst>
          </p:cNvPr>
          <p:cNvSpPr/>
          <p:nvPr userDrawn="1"/>
        </p:nvSpPr>
        <p:spPr>
          <a:xfrm>
            <a:off x="327634" y="5666389"/>
            <a:ext cx="1610219" cy="581333"/>
          </a:xfrm>
          <a:custGeom>
            <a:avLst/>
            <a:gdLst/>
            <a:ahLst/>
            <a:cxnLst/>
            <a:rect l="l" t="t" r="r" b="b"/>
            <a:pathLst>
              <a:path w="2101850" h="758825">
                <a:moveTo>
                  <a:pt x="2101824" y="0"/>
                </a:moveTo>
                <a:lnTo>
                  <a:pt x="0" y="0"/>
                </a:lnTo>
                <a:lnTo>
                  <a:pt x="0" y="758558"/>
                </a:lnTo>
                <a:lnTo>
                  <a:pt x="1343317" y="758558"/>
                </a:lnTo>
                <a:lnTo>
                  <a:pt x="2101824" y="0"/>
                </a:lnTo>
                <a:close/>
              </a:path>
            </a:pathLst>
          </a:custGeom>
          <a:solidFill>
            <a:srgbClr val="EF7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C90273C-D7D1-914A-ADEC-593BB467612C}"/>
              </a:ext>
            </a:extLst>
          </p:cNvPr>
          <p:cNvSpPr/>
          <p:nvPr userDrawn="1"/>
        </p:nvSpPr>
        <p:spPr>
          <a:xfrm>
            <a:off x="417710" y="5737933"/>
            <a:ext cx="861509" cy="4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B6821BC-329B-3A43-84EA-6CD0CEE91E0D}"/>
              </a:ext>
            </a:extLst>
          </p:cNvPr>
          <p:cNvSpPr/>
          <p:nvPr userDrawn="1"/>
        </p:nvSpPr>
        <p:spPr>
          <a:xfrm>
            <a:off x="0" y="459603"/>
            <a:ext cx="1924836" cy="521253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B903AEE-F747-B041-9767-62213A70CA76}"/>
              </a:ext>
            </a:extLst>
          </p:cNvPr>
          <p:cNvSpPr/>
          <p:nvPr userDrawn="1"/>
        </p:nvSpPr>
        <p:spPr>
          <a:xfrm>
            <a:off x="318956" y="4056170"/>
            <a:ext cx="1610219" cy="1610219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006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4FD9A8D-7D1E-994E-ADA0-2BB1BFC03B02}"/>
              </a:ext>
            </a:extLst>
          </p:cNvPr>
          <p:cNvSpPr/>
          <p:nvPr userDrawn="1"/>
        </p:nvSpPr>
        <p:spPr>
          <a:xfrm>
            <a:off x="327634" y="4056170"/>
            <a:ext cx="1610219" cy="1610219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0"/>
                </a:lnTo>
                <a:lnTo>
                  <a:pt x="0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4B17923-8B15-0C4F-A96F-630B36D72B68}"/>
              </a:ext>
            </a:extLst>
          </p:cNvPr>
          <p:cNvSpPr/>
          <p:nvPr userDrawn="1"/>
        </p:nvSpPr>
        <p:spPr>
          <a:xfrm>
            <a:off x="9462408" y="438997"/>
            <a:ext cx="2179409" cy="2179409"/>
          </a:xfrm>
          <a:custGeom>
            <a:avLst/>
            <a:gdLst/>
            <a:ahLst/>
            <a:cxnLst/>
            <a:rect l="l" t="t" r="r" b="b"/>
            <a:pathLst>
              <a:path w="2263775" h="2263775">
                <a:moveTo>
                  <a:pt x="2263317" y="0"/>
                </a:moveTo>
                <a:lnTo>
                  <a:pt x="0" y="0"/>
                </a:lnTo>
                <a:lnTo>
                  <a:pt x="2263317" y="2263317"/>
                </a:lnTo>
                <a:lnTo>
                  <a:pt x="2263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B6F76C61-40D1-C04B-A81D-4CB21CDC7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28991" y="5934278"/>
            <a:ext cx="3284683" cy="406883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en datum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49945A-DC63-224E-935D-C21D90149A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108" y="2160587"/>
            <a:ext cx="6972300" cy="12684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ondertitel in te voegen</a:t>
            </a:r>
          </a:p>
        </p:txBody>
      </p:sp>
      <p:sp>
        <p:nvSpPr>
          <p:cNvPr id="17" name="Tijdelijke aanduiding voor titel 1">
            <a:extLst>
              <a:ext uri="{FF2B5EF4-FFF2-40B4-BE49-F238E27FC236}">
                <a16:creationId xmlns:a16="http://schemas.microsoft.com/office/drawing/2014/main" id="{2A6028C4-EAB7-BE43-8823-29C889B50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820" y="735104"/>
            <a:ext cx="697230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/>
            </a:lvl1pPr>
          </a:lstStyle>
          <a:p>
            <a:r>
              <a:rPr lang="nl-NL" dirty="0"/>
              <a:t>Klik om een </a:t>
            </a:r>
            <a:br>
              <a:rPr lang="nl-NL" dirty="0"/>
            </a:br>
            <a:r>
              <a:rPr lang="nl-NL" dirty="0"/>
              <a:t>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7007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ijdelijke aanduiding voor SmartArt 2">
            <a:extLst>
              <a:ext uri="{FF2B5EF4-FFF2-40B4-BE49-F238E27FC236}">
                <a16:creationId xmlns:a16="http://schemas.microsoft.com/office/drawing/2014/main" id="{4F26994B-399E-4F43-8178-7A82D61B8CE1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687388" y="1878013"/>
            <a:ext cx="10910887" cy="4413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</a:t>
            </a:r>
            <a:r>
              <a:rPr lang="nl-NL" dirty="0" err="1"/>
              <a:t>SmartArt</a:t>
            </a:r>
            <a:r>
              <a:rPr lang="nl-NL" dirty="0"/>
              <a:t> te creëren (proces, cyclus, enz.)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612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37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2235E3AD-E432-9B47-BF2D-A135C263A0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1A49C0B7-870D-964E-A096-8D27C31B3B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8874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36BF0F0-71EE-1240-B35A-2FE78FCCE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590291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536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14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279FD4FF-E2D8-6641-AF15-E1242F0BE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5D425951-ECB6-7B48-B834-DF949EC35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8885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diep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3C583DD-8D69-9B47-B900-85EABF4FB5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600230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8189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media 3">
            <a:extLst>
              <a:ext uri="{FF2B5EF4-FFF2-40B4-BE49-F238E27FC236}">
                <a16:creationId xmlns:a16="http://schemas.microsoft.com/office/drawing/2014/main" id="{45633CB3-B297-CF48-82FF-94193632784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video in te voegen. </a:t>
            </a:r>
          </a:p>
          <a:p>
            <a:r>
              <a:rPr lang="nl-NL" dirty="0"/>
              <a:t>Wil je een video van YouTube invoegen? Klik dan in het menu van PowerPoint op invoegen &gt; video &gt; onlinefilm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1BC6FB62-3773-6943-9E21-6B95EEF68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3876" y="6317263"/>
            <a:ext cx="3549650" cy="2648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titel van de video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645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- Dit is JI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Dit is JINC">
            <a:hlinkClick r:id="" action="ppaction://media"/>
            <a:extLst>
              <a:ext uri="{FF2B5EF4-FFF2-40B4-BE49-F238E27FC236}">
                <a16:creationId xmlns:a16="http://schemas.microsoft.com/office/drawing/2014/main" id="{F4538578-3CB3-D14D-993B-606EC7863DAB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B59D8B94-2F20-1D40-9763-116045CBA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4110" y="6300070"/>
            <a:ext cx="3549650" cy="2648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Video: Dit is JINC</a:t>
            </a:r>
          </a:p>
        </p:txBody>
      </p:sp>
    </p:spTree>
    <p:extLst>
      <p:ext uri="{BB962C8B-B14F-4D97-AF65-F5344CB8AC3E}">
        <p14:creationId xmlns:p14="http://schemas.microsoft.com/office/powerpoint/2010/main" val="42242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D71DBC53-FD4E-454E-927E-2C183C828C06}"/>
              </a:ext>
            </a:extLst>
          </p:cNvPr>
          <p:cNvSpPr/>
          <p:nvPr userDrawn="1"/>
        </p:nvSpPr>
        <p:spPr>
          <a:xfrm>
            <a:off x="667657" y="580571"/>
            <a:ext cx="11524343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813427-4EDC-404E-B8CB-02669322FB73}"/>
              </a:ext>
            </a:extLst>
          </p:cNvPr>
          <p:cNvSpPr txBox="1"/>
          <p:nvPr userDrawn="1"/>
        </p:nvSpPr>
        <p:spPr>
          <a:xfrm rot="10800000">
            <a:off x="1167035" y="-29030"/>
            <a:ext cx="1968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800" b="1" dirty="0">
                <a:solidFill>
                  <a:srgbClr val="00A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endParaRPr lang="nl-NL" sz="9600" b="1" dirty="0">
              <a:solidFill>
                <a:srgbClr val="00A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69658EF6-CA38-9B4E-B9DE-3FBF47FAB6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8690" y="4997550"/>
            <a:ext cx="5658040" cy="57603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- Naam geciteerde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4B5133D-E2A7-364A-A115-0703BB04F086}"/>
              </a:ext>
            </a:extLst>
          </p:cNvPr>
          <p:cNvSpPr/>
          <p:nvPr userDrawn="1"/>
        </p:nvSpPr>
        <p:spPr>
          <a:xfrm rot="5400000">
            <a:off x="667104" y="5222997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23AF6DC6-A3A1-8844-8F34-835FA8D80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5536" y="5731429"/>
            <a:ext cx="1409190" cy="509034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AE5A2-C5E0-9A42-AE52-C1CAC79AD4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7775" y="2054224"/>
            <a:ext cx="10348913" cy="283029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quote in te voegen</a:t>
            </a:r>
          </a:p>
        </p:txBody>
      </p:sp>
    </p:spTree>
    <p:extLst>
      <p:ext uri="{BB962C8B-B14F-4D97-AF65-F5344CB8AC3E}">
        <p14:creationId xmlns:p14="http://schemas.microsoft.com/office/powerpoint/2010/main" val="39565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98C41060-3D3B-DF4A-911C-A571CAE076C8}"/>
              </a:ext>
            </a:extLst>
          </p:cNvPr>
          <p:cNvSpPr/>
          <p:nvPr userDrawn="1"/>
        </p:nvSpPr>
        <p:spPr>
          <a:xfrm>
            <a:off x="0" y="5658310"/>
            <a:ext cx="11759878" cy="1199690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D7AB9D0A-B45B-7340-8464-96BCFEA6E2A2}"/>
              </a:ext>
            </a:extLst>
          </p:cNvPr>
          <p:cNvSpPr/>
          <p:nvPr userDrawn="1"/>
        </p:nvSpPr>
        <p:spPr>
          <a:xfrm>
            <a:off x="1" y="439838"/>
            <a:ext cx="1446834" cy="521847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26BF706A-7D17-D54F-9A2F-6CA3084BB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6835" y="439838"/>
            <a:ext cx="10313043" cy="52184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2499E8B8-2334-254B-BC19-C7527A51B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5104" y="6099758"/>
            <a:ext cx="2542300" cy="316794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en datum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BE025523-4BEF-5E41-836F-71714C1C8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6835" y="5952690"/>
            <a:ext cx="7271422" cy="61093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titel in te voegen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A6DBE8C-4FAF-5A48-9F5C-5D9878439ECA}"/>
              </a:ext>
            </a:extLst>
          </p:cNvPr>
          <p:cNvSpPr/>
          <p:nvPr userDrawn="1"/>
        </p:nvSpPr>
        <p:spPr>
          <a:xfrm>
            <a:off x="0" y="5658310"/>
            <a:ext cx="1446835" cy="522347"/>
          </a:xfrm>
          <a:custGeom>
            <a:avLst/>
            <a:gdLst/>
            <a:ahLst/>
            <a:cxnLst/>
            <a:rect l="l" t="t" r="r" b="b"/>
            <a:pathLst>
              <a:path w="2101850" h="758825">
                <a:moveTo>
                  <a:pt x="2101824" y="0"/>
                </a:moveTo>
                <a:lnTo>
                  <a:pt x="0" y="0"/>
                </a:lnTo>
                <a:lnTo>
                  <a:pt x="0" y="758558"/>
                </a:lnTo>
                <a:lnTo>
                  <a:pt x="1343317" y="758558"/>
                </a:lnTo>
                <a:lnTo>
                  <a:pt x="2101824" y="0"/>
                </a:lnTo>
                <a:close/>
              </a:path>
            </a:pathLst>
          </a:custGeom>
          <a:solidFill>
            <a:srgbClr val="EF7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E6C3F5C-29F9-F04A-AA3C-565D2E141C9E}"/>
              </a:ext>
            </a:extLst>
          </p:cNvPr>
          <p:cNvSpPr/>
          <p:nvPr userDrawn="1"/>
        </p:nvSpPr>
        <p:spPr>
          <a:xfrm>
            <a:off x="90077" y="5729854"/>
            <a:ext cx="774094" cy="387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72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CB9AA26-2F60-F646-9650-D7D75A34B5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657" y="580569"/>
            <a:ext cx="3309031" cy="565989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toevoegen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71DBC53-FD4E-454E-927E-2C183C828C06}"/>
              </a:ext>
            </a:extLst>
          </p:cNvPr>
          <p:cNvSpPr/>
          <p:nvPr userDrawn="1"/>
        </p:nvSpPr>
        <p:spPr>
          <a:xfrm>
            <a:off x="3976914" y="580571"/>
            <a:ext cx="8215086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813427-4EDC-404E-B8CB-02669322FB73}"/>
              </a:ext>
            </a:extLst>
          </p:cNvPr>
          <p:cNvSpPr txBox="1"/>
          <p:nvPr userDrawn="1"/>
        </p:nvSpPr>
        <p:spPr>
          <a:xfrm rot="10800000">
            <a:off x="4258578" y="-157103"/>
            <a:ext cx="1968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800" b="1" dirty="0">
                <a:solidFill>
                  <a:srgbClr val="00A3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endParaRPr lang="nl-NL" sz="9600" b="1" dirty="0">
              <a:solidFill>
                <a:srgbClr val="00A3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69658EF6-CA38-9B4E-B9DE-3FBF47FAB6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736" y="5016054"/>
            <a:ext cx="5658040" cy="57603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- Naam geciteerde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2A6D2E71-6BDF-9C4E-9C2A-21CEC7D8C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54" y="5737766"/>
            <a:ext cx="1391646" cy="502697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2B2A90-33C3-0E4C-9A69-5AB6AED8D2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2736" y="1867504"/>
            <a:ext cx="7188200" cy="301701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quote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0717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jf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5A5C6DAB-56B0-8E4F-A8D2-CD1E1B40AF91}"/>
              </a:ext>
            </a:extLst>
          </p:cNvPr>
          <p:cNvSpPr/>
          <p:nvPr userDrawn="1"/>
        </p:nvSpPr>
        <p:spPr>
          <a:xfrm>
            <a:off x="667657" y="580571"/>
            <a:ext cx="11524343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88B956A-8E0A-B84E-948B-25EE0CC7D7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7458" y="1966919"/>
            <a:ext cx="3871105" cy="3864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om je tekst te schrijven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02A882-C496-5547-894B-BEE7E890B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096" y="5725466"/>
            <a:ext cx="6569463" cy="350837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Waar gaan deze cijfers over? Bijvoorbeeld: ‘aantallen JINC 2019’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96BB698-9646-1B4B-8AC3-9FC95FCB4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7460" y="1281611"/>
            <a:ext cx="3871106" cy="66934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919DEDDB-870E-1F4D-B7A9-00DFCADE5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7458" y="2356478"/>
            <a:ext cx="3871105" cy="80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60595642-29B7-B247-8B3A-0A6BC0122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8041" y="1281549"/>
            <a:ext cx="3886925" cy="6694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65.000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E5F6FFC9-03C9-EE47-92B7-19CAED4DC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8041" y="1966275"/>
            <a:ext cx="3886925" cy="3857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kinderen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99A0CD89-6FEE-394A-9569-D58A44AC9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7459" y="3280706"/>
            <a:ext cx="3871105" cy="66940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26B4397C-8913-4A49-B534-F7920CC545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7303" y="3958981"/>
            <a:ext cx="3871260" cy="35141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F816D63E-3EC1-4C43-8B3E-906AE999FF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8304" y="2364426"/>
            <a:ext cx="3886431" cy="8080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deden vorig jaar mee aan een project van JINC</a:t>
            </a:r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61668C92-A416-804A-96CC-6F006272F3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97303" y="4322429"/>
            <a:ext cx="3871260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 tekst te schrijven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AF06F87E-250A-B647-8AFB-BB3E2FD3F4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535" y="3280188"/>
            <a:ext cx="3886200" cy="669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Tekstvak</a:t>
            </a:r>
            <a:endParaRPr lang="nl-NL" dirty="0"/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4B2587AE-EBCD-404D-A302-99854F3B8E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535" y="3958981"/>
            <a:ext cx="3886200" cy="35083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10CF9C6D-397C-534D-9434-2F1AE9AE57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8535" y="4322429"/>
            <a:ext cx="3886200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hier om je tekst te schrijven</a:t>
            </a:r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D5884837-2C05-4F47-A9DA-2D3994360BC5}"/>
              </a:ext>
            </a:extLst>
          </p:cNvPr>
          <p:cNvSpPr/>
          <p:nvPr userDrawn="1"/>
        </p:nvSpPr>
        <p:spPr>
          <a:xfrm rot="5400000">
            <a:off x="667104" y="5222997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Afbeelding 47" descr="Afbeelding met tekening&#10;&#10;Automatisch gegenereerde beschrijving">
            <a:extLst>
              <a:ext uri="{FF2B5EF4-FFF2-40B4-BE49-F238E27FC236}">
                <a16:creationId xmlns:a16="http://schemas.microsoft.com/office/drawing/2014/main" id="{573E5F90-0FB4-BB45-9C3D-839129536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385" y="5731429"/>
            <a:ext cx="1409190" cy="5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0" y="449211"/>
            <a:ext cx="11598275" cy="1061098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537177" y="449211"/>
            <a:ext cx="1061098" cy="1061098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CEDBB860-3BB6-294C-813D-291599C93A23}"/>
              </a:ext>
            </a:extLst>
          </p:cNvPr>
          <p:cNvSpPr/>
          <p:nvPr userDrawn="1"/>
        </p:nvSpPr>
        <p:spPr>
          <a:xfrm>
            <a:off x="2885041" y="1941648"/>
            <a:ext cx="2132811" cy="145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FA9598-DDE1-3840-9FAA-B7F7DD881FE4}"/>
              </a:ext>
            </a:extLst>
          </p:cNvPr>
          <p:cNvSpPr txBox="1"/>
          <p:nvPr userDrawn="1"/>
        </p:nvSpPr>
        <p:spPr>
          <a:xfrm>
            <a:off x="662241" y="345870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 err="1"/>
              <a:t>TaalTrip</a:t>
            </a:r>
            <a:endParaRPr lang="nl-NL" sz="1100" b="1" dirty="0"/>
          </a:p>
          <a:p>
            <a:r>
              <a:rPr lang="nl-NL" sz="1100" b="0" dirty="0"/>
              <a:t>Woorden gaan leven als je ze ziet.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CA93B5B-B157-B84F-9F78-6B1B7EF96B3B}"/>
              </a:ext>
            </a:extLst>
          </p:cNvPr>
          <p:cNvSpPr txBox="1"/>
          <p:nvPr userDrawn="1"/>
        </p:nvSpPr>
        <p:spPr>
          <a:xfrm>
            <a:off x="2867972" y="347279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Digitale Vaardigheden</a:t>
            </a:r>
          </a:p>
          <a:p>
            <a:r>
              <a:rPr lang="nl-NL" sz="1100" b="0" dirty="0"/>
              <a:t>Leer denken als een computer.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426069-BFC2-3D4E-A287-1E5925380AC0}"/>
              </a:ext>
            </a:extLst>
          </p:cNvPr>
          <p:cNvSpPr txBox="1"/>
          <p:nvPr userDrawn="1"/>
        </p:nvSpPr>
        <p:spPr>
          <a:xfrm>
            <a:off x="5066558" y="3472797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Bliksemstage</a:t>
            </a:r>
          </a:p>
          <a:p>
            <a:r>
              <a:rPr lang="nl-NL" sz="1100" b="0" dirty="0"/>
              <a:t>Weten wat er te koop is op </a:t>
            </a:r>
          </a:p>
          <a:p>
            <a:r>
              <a:rPr lang="nl-NL" sz="1100" b="0" dirty="0"/>
              <a:t>de arbeidsmarkt.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A018C44-62EA-7143-85CE-1BDA9F9A8839}"/>
              </a:ext>
            </a:extLst>
          </p:cNvPr>
          <p:cNvSpPr txBox="1"/>
          <p:nvPr userDrawn="1"/>
        </p:nvSpPr>
        <p:spPr>
          <a:xfrm>
            <a:off x="7277607" y="3472797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Plannen doe je zo!</a:t>
            </a:r>
          </a:p>
          <a:p>
            <a:r>
              <a:rPr lang="nl-NL" sz="1100" b="0" dirty="0"/>
              <a:t>Een strakke agenda is het </a:t>
            </a:r>
          </a:p>
          <a:p>
            <a:r>
              <a:rPr lang="nl-NL" sz="1100" b="0" dirty="0"/>
              <a:t>halve werk.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4A835A0-75E1-4A4B-935C-5FF51D497BA7}"/>
              </a:ext>
            </a:extLst>
          </p:cNvPr>
          <p:cNvSpPr txBox="1"/>
          <p:nvPr userDrawn="1"/>
        </p:nvSpPr>
        <p:spPr>
          <a:xfrm>
            <a:off x="9455536" y="3472797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 err="1"/>
              <a:t>WerkWijs</a:t>
            </a:r>
            <a:endParaRPr lang="nl-NL" sz="1100" b="1" dirty="0"/>
          </a:p>
          <a:p>
            <a:r>
              <a:rPr lang="nl-NL" sz="1100" b="0" dirty="0"/>
              <a:t>Communiceren kun je leren.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CFE9F7F-60D6-A945-B8C0-DA423FA9D02F}"/>
              </a:ext>
            </a:extLst>
          </p:cNvPr>
          <p:cNvSpPr txBox="1"/>
          <p:nvPr userDrawn="1"/>
        </p:nvSpPr>
        <p:spPr>
          <a:xfrm>
            <a:off x="656718" y="6035953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Ondernemen doe je zo!</a:t>
            </a:r>
          </a:p>
          <a:p>
            <a:r>
              <a:rPr lang="nl-NL" sz="1100" b="0" dirty="0"/>
              <a:t>Een eigen zaak moet in je </a:t>
            </a:r>
          </a:p>
          <a:p>
            <a:r>
              <a:rPr lang="nl-NL" sz="1100" b="0" dirty="0"/>
              <a:t>bloed zitten.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153E696-DB1A-B648-B253-E5757A12A376}"/>
              </a:ext>
            </a:extLst>
          </p:cNvPr>
          <p:cNvSpPr txBox="1"/>
          <p:nvPr userDrawn="1"/>
        </p:nvSpPr>
        <p:spPr>
          <a:xfrm>
            <a:off x="2862449" y="6050043"/>
            <a:ext cx="21427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Sollicitatietraining</a:t>
            </a:r>
          </a:p>
          <a:p>
            <a:r>
              <a:rPr lang="nl-NL" sz="1100" b="0" dirty="0"/>
              <a:t>De kunst van het</a:t>
            </a:r>
          </a:p>
          <a:p>
            <a:r>
              <a:rPr lang="nl-NL" sz="1100" b="0" dirty="0"/>
              <a:t>aangenomen worden.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A716A2A-F8E9-5545-B1A4-B4AFFD7E223B}"/>
              </a:ext>
            </a:extLst>
          </p:cNvPr>
          <p:cNvSpPr txBox="1"/>
          <p:nvPr userDrawn="1"/>
        </p:nvSpPr>
        <p:spPr>
          <a:xfrm>
            <a:off x="5061035" y="6050043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Carrière Coach</a:t>
            </a:r>
          </a:p>
          <a:p>
            <a:r>
              <a:rPr lang="nl-NL" sz="1100" b="0" dirty="0"/>
              <a:t>Een duwtje in de goede richting.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1878582-FB6F-AD42-9D28-EB7425925911}"/>
              </a:ext>
            </a:extLst>
          </p:cNvPr>
          <p:cNvSpPr txBox="1"/>
          <p:nvPr userDrawn="1"/>
        </p:nvSpPr>
        <p:spPr>
          <a:xfrm>
            <a:off x="7272084" y="6050043"/>
            <a:ext cx="21427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1" dirty="0"/>
              <a:t>Weten wat je wil</a:t>
            </a:r>
          </a:p>
          <a:p>
            <a:r>
              <a:rPr lang="nl-NL" sz="1100" b="0" dirty="0"/>
              <a:t>Ondersteuning op alle fronten.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760D15-6BED-4644-989B-5E1F90575176}"/>
              </a:ext>
            </a:extLst>
          </p:cNvPr>
          <p:cNvSpPr/>
          <p:nvPr userDrawn="1"/>
        </p:nvSpPr>
        <p:spPr>
          <a:xfrm>
            <a:off x="583677" y="693809"/>
            <a:ext cx="428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Het JINC-programma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C691BE-D99A-8947-9FD4-B72C447C0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169" y="1939916"/>
            <a:ext cx="2144086" cy="1455950"/>
          </a:xfrm>
          <a:prstGeom prst="rect">
            <a:avLst/>
          </a:prstGeom>
        </p:spPr>
      </p:pic>
      <p:pic>
        <p:nvPicPr>
          <p:cNvPr id="14" name="Afbeelding 13" descr="Afbeelding met computer&#10;&#10;Automatisch gegenereerde beschrijving">
            <a:extLst>
              <a:ext uri="{FF2B5EF4-FFF2-40B4-BE49-F238E27FC236}">
                <a16:creationId xmlns:a16="http://schemas.microsoft.com/office/drawing/2014/main" id="{EC89B7C1-26C4-8B4D-BF34-9B5232BCA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9514" y="1838445"/>
            <a:ext cx="1966441" cy="155742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4ACF1E6-1289-1C4A-BBAA-5C94D89BCC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0843" y="1939916"/>
            <a:ext cx="2120316" cy="1455950"/>
          </a:xfrm>
          <a:prstGeom prst="rect">
            <a:avLst/>
          </a:prstGeom>
        </p:spPr>
      </p:pic>
      <p:pic>
        <p:nvPicPr>
          <p:cNvPr id="32" name="Afbeelding 31" descr="Afbeelding met tekening&#10;&#10;Automatisch gegenereerde beschrijving">
            <a:extLst>
              <a:ext uri="{FF2B5EF4-FFF2-40B4-BE49-F238E27FC236}">
                <a16:creationId xmlns:a16="http://schemas.microsoft.com/office/drawing/2014/main" id="{C148413F-C304-2743-8D55-5DBCB05ECB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61275" y="1939916"/>
            <a:ext cx="2120316" cy="1455950"/>
          </a:xfrm>
          <a:prstGeom prst="rect">
            <a:avLst/>
          </a:prstGeom>
        </p:spPr>
      </p:pic>
      <p:pic>
        <p:nvPicPr>
          <p:cNvPr id="34" name="Afbeelding 33" descr="Afbeelding met tekening&#10;&#10;Automatisch gegenereerde beschrijving">
            <a:extLst>
              <a:ext uri="{FF2B5EF4-FFF2-40B4-BE49-F238E27FC236}">
                <a16:creationId xmlns:a16="http://schemas.microsoft.com/office/drawing/2014/main" id="{945C7CA2-63C5-9C4D-94E5-84DE7FFB474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43161" y="1939916"/>
            <a:ext cx="2130659" cy="1455950"/>
          </a:xfrm>
          <a:prstGeom prst="rect">
            <a:avLst/>
          </a:prstGeom>
        </p:spPr>
      </p:pic>
      <p:pic>
        <p:nvPicPr>
          <p:cNvPr id="41" name="Afbeelding 40" descr="Afbeelding met tekst&#10;&#10;Automatisch gegenereerde beschrijving">
            <a:extLst>
              <a:ext uri="{FF2B5EF4-FFF2-40B4-BE49-F238E27FC236}">
                <a16:creationId xmlns:a16="http://schemas.microsoft.com/office/drawing/2014/main" id="{2E470F9C-9C29-B147-8DFE-498E5E61D39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6646" y="4504523"/>
            <a:ext cx="2125908" cy="1459790"/>
          </a:xfrm>
          <a:prstGeom prst="rect">
            <a:avLst/>
          </a:prstGeom>
        </p:spPr>
      </p:pic>
      <p:pic>
        <p:nvPicPr>
          <p:cNvPr id="43" name="Afbeelding 42" descr="Afbeelding met tekening&#10;&#10;Automatisch gegenereerde beschrijving">
            <a:extLst>
              <a:ext uri="{FF2B5EF4-FFF2-40B4-BE49-F238E27FC236}">
                <a16:creationId xmlns:a16="http://schemas.microsoft.com/office/drawing/2014/main" id="{B0EB84AE-4CDE-4E46-8FA0-D4583FB9454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46075" y="4504523"/>
            <a:ext cx="2125908" cy="145979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F335C11-B20E-074A-BED5-13580778C95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39094" y="4504523"/>
            <a:ext cx="2136278" cy="145979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8663C1AC-3E83-6742-8D27-DFF99004553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7254840" y="4504523"/>
            <a:ext cx="2200696" cy="146160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173D32AD-AEDE-0847-81CD-10AEB43B942D}"/>
              </a:ext>
            </a:extLst>
          </p:cNvPr>
          <p:cNvSpPr txBox="1"/>
          <p:nvPr userDrawn="1"/>
        </p:nvSpPr>
        <p:spPr>
          <a:xfrm>
            <a:off x="688967" y="1657936"/>
            <a:ext cx="21427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b="0" dirty="0"/>
              <a:t>8 jaar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4E521A7-D7F4-794F-B4CE-84FC03B08F4A}"/>
              </a:ext>
            </a:extLst>
          </p:cNvPr>
          <p:cNvSpPr txBox="1"/>
          <p:nvPr userDrawn="1"/>
        </p:nvSpPr>
        <p:spPr>
          <a:xfrm>
            <a:off x="7957076" y="4218061"/>
            <a:ext cx="14984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100" b="0" dirty="0"/>
              <a:t>16 jaar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1FDDC74-482C-6D4B-8EBE-FDEF105D5A9C}"/>
              </a:ext>
            </a:extLst>
          </p:cNvPr>
          <p:cNvCxnSpPr>
            <a:cxnSpLocks/>
          </p:cNvCxnSpPr>
          <p:nvPr userDrawn="1"/>
        </p:nvCxnSpPr>
        <p:spPr>
          <a:xfrm>
            <a:off x="653687" y="4446974"/>
            <a:ext cx="91432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F96EBB5-2522-4745-8F41-59546C8EB861}"/>
              </a:ext>
            </a:extLst>
          </p:cNvPr>
          <p:cNvCxnSpPr>
            <a:cxnSpLocks/>
          </p:cNvCxnSpPr>
          <p:nvPr userDrawn="1"/>
        </p:nvCxnSpPr>
        <p:spPr>
          <a:xfrm>
            <a:off x="-90435" y="1875859"/>
            <a:ext cx="11716297" cy="2010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045A7EBD-13A6-1449-BA30-E47BDDD366DC}"/>
              </a:ext>
            </a:extLst>
          </p:cNvPr>
          <p:cNvCxnSpPr>
            <a:cxnSpLocks/>
          </p:cNvCxnSpPr>
          <p:nvPr userDrawn="1"/>
        </p:nvCxnSpPr>
        <p:spPr>
          <a:xfrm>
            <a:off x="653687" y="4084440"/>
            <a:ext cx="10972175" cy="152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15E237E-5291-A44C-931A-4269CB145780}"/>
              </a:ext>
            </a:extLst>
          </p:cNvPr>
          <p:cNvCxnSpPr>
            <a:cxnSpLocks/>
          </p:cNvCxnSpPr>
          <p:nvPr userDrawn="1"/>
        </p:nvCxnSpPr>
        <p:spPr>
          <a:xfrm>
            <a:off x="11625862" y="1892969"/>
            <a:ext cx="0" cy="22066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7A0E2F56-A9C9-5141-890F-023A67E65B9B}"/>
              </a:ext>
            </a:extLst>
          </p:cNvPr>
          <p:cNvCxnSpPr>
            <a:cxnSpLocks/>
          </p:cNvCxnSpPr>
          <p:nvPr userDrawn="1"/>
        </p:nvCxnSpPr>
        <p:spPr>
          <a:xfrm flipH="1">
            <a:off x="649410" y="4081828"/>
            <a:ext cx="7307" cy="36514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riehoek 51">
            <a:extLst>
              <a:ext uri="{FF2B5EF4-FFF2-40B4-BE49-F238E27FC236}">
                <a16:creationId xmlns:a16="http://schemas.microsoft.com/office/drawing/2014/main" id="{D1CDC384-ADB2-004C-8D3A-2AF58550A64E}"/>
              </a:ext>
            </a:extLst>
          </p:cNvPr>
          <p:cNvSpPr/>
          <p:nvPr userDrawn="1"/>
        </p:nvSpPr>
        <p:spPr>
          <a:xfrm rot="5400000">
            <a:off x="208851" y="1833984"/>
            <a:ext cx="98181" cy="846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Driehoek 52">
            <a:extLst>
              <a:ext uri="{FF2B5EF4-FFF2-40B4-BE49-F238E27FC236}">
                <a16:creationId xmlns:a16="http://schemas.microsoft.com/office/drawing/2014/main" id="{52CAC6E3-046A-2142-A9AE-65DB55E5C69C}"/>
              </a:ext>
            </a:extLst>
          </p:cNvPr>
          <p:cNvSpPr/>
          <p:nvPr userDrawn="1"/>
        </p:nvSpPr>
        <p:spPr>
          <a:xfrm rot="5400000">
            <a:off x="293324" y="1833984"/>
            <a:ext cx="98181" cy="846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78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NC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0" y="449211"/>
            <a:ext cx="11598275" cy="1061098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537177" y="449211"/>
            <a:ext cx="1061098" cy="1061098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FD760D15-6BED-4644-989B-5E1F90575176}"/>
              </a:ext>
            </a:extLst>
          </p:cNvPr>
          <p:cNvSpPr/>
          <p:nvPr userDrawn="1"/>
        </p:nvSpPr>
        <p:spPr>
          <a:xfrm>
            <a:off x="583677" y="693809"/>
            <a:ext cx="3578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De JINC-methode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F46BC8-CB2A-2748-970B-C79D7B011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53" y="2737616"/>
            <a:ext cx="3649398" cy="22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6FDB442C-B010-9647-8CD8-CC167635DF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53" y="2641618"/>
            <a:ext cx="3801173" cy="23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F737800-80FF-B64A-9C4D-A7330F1C7A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7" y="2643352"/>
            <a:ext cx="3801173" cy="23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A36816-43CB-F94F-B21C-D36649799C5C}"/>
              </a:ext>
            </a:extLst>
          </p:cNvPr>
          <p:cNvSpPr txBox="1"/>
          <p:nvPr userDrawn="1"/>
        </p:nvSpPr>
        <p:spPr>
          <a:xfrm>
            <a:off x="1472746" y="5350278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kinderen</a:t>
            </a:r>
            <a:endParaRPr lang="nl-NL" sz="2000" dirty="0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D66F618-B8F0-044A-AE97-E419C867B75E}"/>
              </a:ext>
            </a:extLst>
          </p:cNvPr>
          <p:cNvSpPr txBox="1"/>
          <p:nvPr userDrawn="1"/>
        </p:nvSpPr>
        <p:spPr>
          <a:xfrm>
            <a:off x="4604875" y="5350278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bedrijven</a:t>
            </a:r>
            <a:endParaRPr lang="nl-NL" sz="2000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8C97FF6-6364-6A4E-AA4A-30A009A8D92B}"/>
              </a:ext>
            </a:extLst>
          </p:cNvPr>
          <p:cNvSpPr txBox="1"/>
          <p:nvPr userDrawn="1"/>
        </p:nvSpPr>
        <p:spPr>
          <a:xfrm>
            <a:off x="7696662" y="5350277"/>
            <a:ext cx="29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medewerkers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2486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E3EF0BD1-EA1F-CE4F-BE52-080AA504A42C}"/>
              </a:ext>
            </a:extLst>
          </p:cNvPr>
          <p:cNvSpPr/>
          <p:nvPr userDrawn="1"/>
        </p:nvSpPr>
        <p:spPr>
          <a:xfrm>
            <a:off x="508432" y="370872"/>
            <a:ext cx="11683568" cy="6487127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D5884837-2C05-4F47-A9DA-2D3994360BC5}"/>
              </a:ext>
            </a:extLst>
          </p:cNvPr>
          <p:cNvSpPr/>
          <p:nvPr userDrawn="1"/>
        </p:nvSpPr>
        <p:spPr>
          <a:xfrm rot="5400000">
            <a:off x="508432" y="6348965"/>
            <a:ext cx="508432" cy="5084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Afbeelding 47" descr="Afbeelding met tekening&#10;&#10;Automatisch gegenereerde beschrijving">
            <a:extLst>
              <a:ext uri="{FF2B5EF4-FFF2-40B4-BE49-F238E27FC236}">
                <a16:creationId xmlns:a16="http://schemas.microsoft.com/office/drawing/2014/main" id="{573E5F90-0FB4-BB45-9C3D-839129536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432" y="6348965"/>
            <a:ext cx="1409190" cy="509034"/>
          </a:xfrm>
          <a:prstGeom prst="rect">
            <a:avLst/>
          </a:prstGeom>
        </p:spPr>
      </p:pic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C0895DB-5767-0444-9A53-5F5C937CD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4023" y="-4069"/>
            <a:ext cx="5321334" cy="7095111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AB4AF308-CA7C-1047-857A-47BE632107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64" y="919527"/>
            <a:ext cx="305601" cy="40746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8518E1C-7D15-2A47-B815-B71C21B06B2F}"/>
              </a:ext>
            </a:extLst>
          </p:cNvPr>
          <p:cNvSpPr/>
          <p:nvPr userDrawn="1"/>
        </p:nvSpPr>
        <p:spPr>
          <a:xfrm>
            <a:off x="1366954" y="830873"/>
            <a:ext cx="1958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In deze gemeenten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is JINC actief</a:t>
            </a:r>
          </a:p>
        </p:txBody>
      </p:sp>
    </p:spTree>
    <p:extLst>
      <p:ext uri="{BB962C8B-B14F-4D97-AF65-F5344CB8AC3E}">
        <p14:creationId xmlns:p14="http://schemas.microsoft.com/office/powerpoint/2010/main" val="360832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afbeelding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5E61F7DB-5564-0646-94E0-DD64665D9FDA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4259045D-E673-5C40-AF75-F946D958E4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384" y="449211"/>
            <a:ext cx="8442896" cy="57583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6760681-8F13-B245-8D58-74D153F6AA7F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6ACFDAC2-B449-824D-9C32-5D9B50BDB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2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6457C464-C65F-804E-97E4-97B69E48C545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FA45EA2-1450-A144-85E9-6A27D4116B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585" y="1959214"/>
            <a:ext cx="7492319" cy="444957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0909EA1E-FD6F-AA49-AA02-34BDB5CFC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8465BAEF-93AF-F348-B251-7898C90D8683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Afbeelding 29" descr="Afbeelding met tekening&#10;&#10;Automatisch gegenereerde beschrijving">
            <a:extLst>
              <a:ext uri="{FF2B5EF4-FFF2-40B4-BE49-F238E27FC236}">
                <a16:creationId xmlns:a16="http://schemas.microsoft.com/office/drawing/2014/main" id="{9FBA7F79-7D9A-D045-BA5B-BCFA9AF0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6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4">
            <a:extLst>
              <a:ext uri="{FF2B5EF4-FFF2-40B4-BE49-F238E27FC236}">
                <a16:creationId xmlns:a16="http://schemas.microsoft.com/office/drawing/2014/main" id="{4FAA8DDC-904D-6542-B65E-605ED4C109A2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2B183FE3-3B19-3547-B0A3-13FFBFDD27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585" y="2121605"/>
            <a:ext cx="5324707" cy="363165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5AA10B61-82AE-214E-A6CA-C408D5B3AB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568" y="2121605"/>
            <a:ext cx="5324707" cy="363165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B6667ED0-3B02-7144-94DF-E8B96D914E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529B76D6-DC0B-AC4D-9419-D2ABD7A9D237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Afbeelding 33" descr="Afbeelding met tekening&#10;&#10;Automatisch gegenereerde beschrijving">
            <a:extLst>
              <a:ext uri="{FF2B5EF4-FFF2-40B4-BE49-F238E27FC236}">
                <a16:creationId xmlns:a16="http://schemas.microsoft.com/office/drawing/2014/main" id="{99156C31-F618-4842-A279-14C6279BF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>
            <a:extLst>
              <a:ext uri="{FF2B5EF4-FFF2-40B4-BE49-F238E27FC236}">
                <a16:creationId xmlns:a16="http://schemas.microsoft.com/office/drawing/2014/main" id="{BD822C1B-BE1C-7D40-AFD3-91126A35DEE5}"/>
              </a:ext>
            </a:extLst>
          </p:cNvPr>
          <p:cNvSpPr/>
          <p:nvPr userDrawn="1"/>
        </p:nvSpPr>
        <p:spPr>
          <a:xfrm>
            <a:off x="0" y="449211"/>
            <a:ext cx="11598275" cy="374510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6A9DD57-B66D-4C4D-A787-2EE7AEAD4A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2E9669A5-1249-E741-B864-BF9834CEE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585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09C1B1A0-FAD1-1646-8A14-B345FA2DB9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4938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544963F0-9307-614D-81CB-2D5554918A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4793" y="2089190"/>
            <a:ext cx="3493482" cy="34966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DD0BACF9-2975-4045-BBCB-20212C0BB2B1}"/>
              </a:ext>
            </a:extLst>
          </p:cNvPr>
          <p:cNvSpPr/>
          <p:nvPr userDrawn="1"/>
        </p:nvSpPr>
        <p:spPr>
          <a:xfrm rot="16200000">
            <a:off x="10581411" y="449211"/>
            <a:ext cx="1016864" cy="1016864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Afbeelding 29" descr="Afbeelding met tekening&#10;&#10;Automatisch gegenereerde beschrijving">
            <a:extLst>
              <a:ext uri="{FF2B5EF4-FFF2-40B4-BE49-F238E27FC236}">
                <a16:creationId xmlns:a16="http://schemas.microsoft.com/office/drawing/2014/main" id="{8CAF63A4-9A46-8549-B433-CE6444926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802" y="449211"/>
            <a:ext cx="1363102" cy="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341BBCB5-00B5-D641-B9BF-EE0236E59D50}"/>
              </a:ext>
            </a:extLst>
          </p:cNvPr>
          <p:cNvSpPr/>
          <p:nvPr userDrawn="1"/>
        </p:nvSpPr>
        <p:spPr>
          <a:xfrm>
            <a:off x="0" y="510004"/>
            <a:ext cx="11544300" cy="4451224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D8091A5-7A0C-3348-97BA-76E32F07AD0C}"/>
              </a:ext>
            </a:extLst>
          </p:cNvPr>
          <p:cNvSpPr/>
          <p:nvPr userDrawn="1"/>
        </p:nvSpPr>
        <p:spPr>
          <a:xfrm flipH="1">
            <a:off x="4234724" y="3563661"/>
            <a:ext cx="1717335" cy="2784646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EDB2C25-B685-E44A-81C6-56C9099F8B22}"/>
              </a:ext>
            </a:extLst>
          </p:cNvPr>
          <p:cNvSpPr/>
          <p:nvPr userDrawn="1"/>
        </p:nvSpPr>
        <p:spPr>
          <a:xfrm rot="10800000" flipV="1">
            <a:off x="1443559" y="4961228"/>
            <a:ext cx="2805846" cy="1387078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551E76E-BEEE-C444-8F39-69D065A9F107}"/>
              </a:ext>
            </a:extLst>
          </p:cNvPr>
          <p:cNvGrpSpPr/>
          <p:nvPr userDrawn="1"/>
        </p:nvGrpSpPr>
        <p:grpSpPr>
          <a:xfrm>
            <a:off x="9754012" y="3585623"/>
            <a:ext cx="1782351" cy="643477"/>
            <a:chOff x="8743225" y="3168921"/>
            <a:chExt cx="2101850" cy="758825"/>
          </a:xfrm>
        </p:grpSpPr>
        <p:sp>
          <p:nvSpPr>
            <p:cNvPr id="19" name="object 2">
              <a:extLst>
                <a:ext uri="{FF2B5EF4-FFF2-40B4-BE49-F238E27FC236}">
                  <a16:creationId xmlns:a16="http://schemas.microsoft.com/office/drawing/2014/main" id="{22605F23-0447-A547-81E6-E10F0D88E611}"/>
                </a:ext>
              </a:extLst>
            </p:cNvPr>
            <p:cNvSpPr/>
            <p:nvPr userDrawn="1"/>
          </p:nvSpPr>
          <p:spPr>
            <a:xfrm>
              <a:off x="8743225" y="3168921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84E5BDFA-A8B4-7945-B9C8-36F9629B4ED5}"/>
                </a:ext>
              </a:extLst>
            </p:cNvPr>
            <p:cNvSpPr/>
            <p:nvPr userDrawn="1"/>
          </p:nvSpPr>
          <p:spPr>
            <a:xfrm>
              <a:off x="8863041" y="3269084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6">
            <a:extLst>
              <a:ext uri="{FF2B5EF4-FFF2-40B4-BE49-F238E27FC236}">
                <a16:creationId xmlns:a16="http://schemas.microsoft.com/office/drawing/2014/main" id="{A9E51FA0-E6C3-3546-99D4-76490DED87E2}"/>
              </a:ext>
            </a:extLst>
          </p:cNvPr>
          <p:cNvSpPr/>
          <p:nvPr userDrawn="1"/>
        </p:nvSpPr>
        <p:spPr>
          <a:xfrm rot="5400000">
            <a:off x="10122174" y="3538042"/>
            <a:ext cx="1443558" cy="1443558"/>
          </a:xfrm>
          <a:custGeom>
            <a:avLst/>
            <a:gdLst/>
            <a:ahLst/>
            <a:cxnLst/>
            <a:rect l="l" t="t" r="r" b="b"/>
            <a:pathLst>
              <a:path w="2263775" h="2263775">
                <a:moveTo>
                  <a:pt x="2263317" y="0"/>
                </a:moveTo>
                <a:lnTo>
                  <a:pt x="0" y="0"/>
                </a:lnTo>
                <a:lnTo>
                  <a:pt x="2263317" y="2263317"/>
                </a:lnTo>
                <a:lnTo>
                  <a:pt x="2263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416B22-6FA6-AE41-9F75-DE83D305FF8C}"/>
              </a:ext>
            </a:extLst>
          </p:cNvPr>
          <p:cNvSpPr txBox="1"/>
          <p:nvPr userDrawn="1"/>
        </p:nvSpPr>
        <p:spPr>
          <a:xfrm>
            <a:off x="10485439" y="4639477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jinc.nl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4F58F8A-E316-1749-960D-96DD414328A3}"/>
              </a:ext>
            </a:extLst>
          </p:cNvPr>
          <p:cNvSpPr/>
          <p:nvPr userDrawn="1"/>
        </p:nvSpPr>
        <p:spPr>
          <a:xfrm rot="5400000">
            <a:off x="5952059" y="3572166"/>
            <a:ext cx="1392323" cy="1392323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rgbClr val="0065A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0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66A7AD3-01F5-8249-8813-621E39A7EF0A}"/>
              </a:ext>
            </a:extLst>
          </p:cNvPr>
          <p:cNvSpPr/>
          <p:nvPr userDrawn="1"/>
        </p:nvSpPr>
        <p:spPr>
          <a:xfrm>
            <a:off x="549699" y="0"/>
            <a:ext cx="11092602" cy="5251813"/>
          </a:xfrm>
          <a:custGeom>
            <a:avLst/>
            <a:gdLst/>
            <a:ahLst/>
            <a:cxnLst/>
            <a:rect l="l" t="t" r="r" b="b"/>
            <a:pathLst>
              <a:path w="9396095" h="5499100">
                <a:moveTo>
                  <a:pt x="9395993" y="0"/>
                </a:moveTo>
                <a:lnTo>
                  <a:pt x="1076032" y="0"/>
                </a:lnTo>
                <a:lnTo>
                  <a:pt x="0" y="1099426"/>
                </a:lnTo>
                <a:lnTo>
                  <a:pt x="0" y="5498998"/>
                </a:lnTo>
                <a:lnTo>
                  <a:pt x="9395993" y="5498998"/>
                </a:lnTo>
                <a:lnTo>
                  <a:pt x="9395993" y="0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BEAE27-46B7-4E4E-B35D-CC7E35646111}"/>
              </a:ext>
            </a:extLst>
          </p:cNvPr>
          <p:cNvSpPr/>
          <p:nvPr userDrawn="1"/>
        </p:nvSpPr>
        <p:spPr>
          <a:xfrm>
            <a:off x="549699" y="0"/>
            <a:ext cx="1851102" cy="1851102"/>
          </a:xfrm>
          <a:custGeom>
            <a:avLst/>
            <a:gdLst/>
            <a:ahLst/>
            <a:cxnLst/>
            <a:rect l="l" t="t" r="r" b="b"/>
            <a:pathLst>
              <a:path w="2590800" h="2590800">
                <a:moveTo>
                  <a:pt x="2590203" y="0"/>
                </a:moveTo>
                <a:lnTo>
                  <a:pt x="997204" y="0"/>
                </a:lnTo>
                <a:lnTo>
                  <a:pt x="0" y="997204"/>
                </a:lnTo>
                <a:lnTo>
                  <a:pt x="0" y="2590203"/>
                </a:lnTo>
                <a:lnTo>
                  <a:pt x="2590203" y="0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520580D-E04C-A348-9D91-B2903F61D922}"/>
              </a:ext>
            </a:extLst>
          </p:cNvPr>
          <p:cNvSpPr/>
          <p:nvPr userDrawn="1"/>
        </p:nvSpPr>
        <p:spPr>
          <a:xfrm>
            <a:off x="549699" y="4092426"/>
            <a:ext cx="1159387" cy="1159387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1592999" y="0"/>
                </a:moveTo>
                <a:lnTo>
                  <a:pt x="0" y="1592999"/>
                </a:lnTo>
                <a:lnTo>
                  <a:pt x="1592999" y="1592999"/>
                </a:lnTo>
                <a:lnTo>
                  <a:pt x="1592999" y="0"/>
                </a:lnTo>
                <a:close/>
              </a:path>
            </a:pathLst>
          </a:custGeom>
          <a:solidFill>
            <a:srgbClr val="00A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9E00720-6BDB-3446-A92A-4691C72B3D1F}"/>
              </a:ext>
            </a:extLst>
          </p:cNvPr>
          <p:cNvSpPr/>
          <p:nvPr userDrawn="1"/>
        </p:nvSpPr>
        <p:spPr>
          <a:xfrm>
            <a:off x="1709086" y="4090360"/>
            <a:ext cx="1159387" cy="2318774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56FA733-6109-CA47-A9B6-F07D3D894EE4}"/>
              </a:ext>
            </a:extLst>
          </p:cNvPr>
          <p:cNvSpPr/>
          <p:nvPr userDrawn="1"/>
        </p:nvSpPr>
        <p:spPr>
          <a:xfrm>
            <a:off x="2868473" y="5249747"/>
            <a:ext cx="2316463" cy="1159387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9C6045F5-CF33-C743-BC93-F4F6298F03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801" y="1505147"/>
            <a:ext cx="5658040" cy="27564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om een tekst te schijven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801" y="688222"/>
            <a:ext cx="7862536" cy="70160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1F13B8-F431-DE43-9431-6CC6475B8619}"/>
              </a:ext>
            </a:extLst>
          </p:cNvPr>
          <p:cNvGrpSpPr/>
          <p:nvPr userDrawn="1"/>
        </p:nvGrpSpPr>
        <p:grpSpPr>
          <a:xfrm>
            <a:off x="549699" y="5249747"/>
            <a:ext cx="1159387" cy="418570"/>
            <a:chOff x="578325" y="5679208"/>
            <a:chExt cx="2101850" cy="758825"/>
          </a:xfrm>
        </p:grpSpPr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94C48BF2-613F-9D45-AB4C-A1AEC8CA63FB}"/>
                </a:ext>
              </a:extLst>
            </p:cNvPr>
            <p:cNvSpPr/>
            <p:nvPr userDrawn="1"/>
          </p:nvSpPr>
          <p:spPr>
            <a:xfrm>
              <a:off x="578325" y="5679208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C6ABC0C7-6575-534F-A8BE-53651B75DEA8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9054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34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966A7AD3-01F5-8249-8813-621E39A7EF0A}"/>
              </a:ext>
            </a:extLst>
          </p:cNvPr>
          <p:cNvSpPr/>
          <p:nvPr userDrawn="1"/>
        </p:nvSpPr>
        <p:spPr>
          <a:xfrm>
            <a:off x="549699" y="0"/>
            <a:ext cx="11092602" cy="5251813"/>
          </a:xfrm>
          <a:custGeom>
            <a:avLst/>
            <a:gdLst/>
            <a:ahLst/>
            <a:cxnLst/>
            <a:rect l="l" t="t" r="r" b="b"/>
            <a:pathLst>
              <a:path w="9396095" h="5499100">
                <a:moveTo>
                  <a:pt x="9395993" y="0"/>
                </a:moveTo>
                <a:lnTo>
                  <a:pt x="1076032" y="0"/>
                </a:lnTo>
                <a:lnTo>
                  <a:pt x="0" y="1099426"/>
                </a:lnTo>
                <a:lnTo>
                  <a:pt x="0" y="5498998"/>
                </a:lnTo>
                <a:lnTo>
                  <a:pt x="9395993" y="5498998"/>
                </a:lnTo>
                <a:lnTo>
                  <a:pt x="9395993" y="0"/>
                </a:lnTo>
                <a:close/>
              </a:path>
            </a:pathLst>
          </a:custGeom>
          <a:solidFill>
            <a:srgbClr val="482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FBEAE27-46B7-4E4E-B35D-CC7E35646111}"/>
              </a:ext>
            </a:extLst>
          </p:cNvPr>
          <p:cNvSpPr/>
          <p:nvPr userDrawn="1"/>
        </p:nvSpPr>
        <p:spPr>
          <a:xfrm>
            <a:off x="549699" y="0"/>
            <a:ext cx="1851102" cy="1851102"/>
          </a:xfrm>
          <a:custGeom>
            <a:avLst/>
            <a:gdLst/>
            <a:ahLst/>
            <a:cxnLst/>
            <a:rect l="l" t="t" r="r" b="b"/>
            <a:pathLst>
              <a:path w="2590800" h="2590800">
                <a:moveTo>
                  <a:pt x="2590203" y="0"/>
                </a:moveTo>
                <a:lnTo>
                  <a:pt x="997204" y="0"/>
                </a:lnTo>
                <a:lnTo>
                  <a:pt x="0" y="997204"/>
                </a:lnTo>
                <a:lnTo>
                  <a:pt x="0" y="2590203"/>
                </a:lnTo>
                <a:lnTo>
                  <a:pt x="2590203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520580D-E04C-A348-9D91-B2903F61D922}"/>
              </a:ext>
            </a:extLst>
          </p:cNvPr>
          <p:cNvSpPr/>
          <p:nvPr userDrawn="1"/>
        </p:nvSpPr>
        <p:spPr>
          <a:xfrm>
            <a:off x="549699" y="4092426"/>
            <a:ext cx="1159387" cy="1159387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1592999" y="0"/>
                </a:moveTo>
                <a:lnTo>
                  <a:pt x="0" y="1592999"/>
                </a:lnTo>
                <a:lnTo>
                  <a:pt x="1592999" y="1592999"/>
                </a:lnTo>
                <a:lnTo>
                  <a:pt x="1592999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9E00720-6BDB-3446-A92A-4691C72B3D1F}"/>
              </a:ext>
            </a:extLst>
          </p:cNvPr>
          <p:cNvSpPr/>
          <p:nvPr userDrawn="1"/>
        </p:nvSpPr>
        <p:spPr>
          <a:xfrm>
            <a:off x="1709086" y="4090360"/>
            <a:ext cx="1159387" cy="2318774"/>
          </a:xfrm>
          <a:custGeom>
            <a:avLst/>
            <a:gdLst/>
            <a:ahLst/>
            <a:cxnLst/>
            <a:rect l="l" t="t" r="r" b="b"/>
            <a:pathLst>
              <a:path w="1593214" h="3186429">
                <a:moveTo>
                  <a:pt x="0" y="0"/>
                </a:moveTo>
                <a:lnTo>
                  <a:pt x="0" y="1592999"/>
                </a:lnTo>
                <a:lnTo>
                  <a:pt x="1592999" y="3185998"/>
                </a:lnTo>
                <a:lnTo>
                  <a:pt x="1592999" y="1592999"/>
                </a:lnTo>
                <a:lnTo>
                  <a:pt x="0" y="0"/>
                </a:lnTo>
                <a:close/>
              </a:path>
            </a:pathLst>
          </a:custGeom>
          <a:solidFill>
            <a:srgbClr val="3FA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56FA733-6109-CA47-A9B6-F07D3D894EE4}"/>
              </a:ext>
            </a:extLst>
          </p:cNvPr>
          <p:cNvSpPr/>
          <p:nvPr userDrawn="1"/>
        </p:nvSpPr>
        <p:spPr>
          <a:xfrm>
            <a:off x="2868473" y="5249747"/>
            <a:ext cx="2316463" cy="1159387"/>
          </a:xfrm>
          <a:custGeom>
            <a:avLst/>
            <a:gdLst/>
            <a:ahLst/>
            <a:cxnLst/>
            <a:rect l="l" t="t" r="r" b="b"/>
            <a:pathLst>
              <a:path w="3183254" h="1593215">
                <a:moveTo>
                  <a:pt x="3183229" y="0"/>
                </a:moveTo>
                <a:lnTo>
                  <a:pt x="0" y="0"/>
                </a:lnTo>
                <a:lnTo>
                  <a:pt x="0" y="1592999"/>
                </a:lnTo>
                <a:lnTo>
                  <a:pt x="1592999" y="1592999"/>
                </a:lnTo>
                <a:lnTo>
                  <a:pt x="1592999" y="1590230"/>
                </a:lnTo>
                <a:lnTo>
                  <a:pt x="3183229" y="0"/>
                </a:lnTo>
                <a:close/>
              </a:path>
            </a:pathLst>
          </a:custGeom>
          <a:solidFill>
            <a:srgbClr val="00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9C6045F5-CF33-C743-BC93-F4F6298F03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801" y="1505146"/>
            <a:ext cx="5658040" cy="289958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1.</a:t>
            </a:r>
          </a:p>
          <a:p>
            <a:r>
              <a:rPr lang="nl-NL" dirty="0"/>
              <a:t>2.</a:t>
            </a:r>
          </a:p>
          <a:p>
            <a:r>
              <a:rPr lang="nl-NL" dirty="0"/>
              <a:t>3.</a:t>
            </a:r>
          </a:p>
          <a:p>
            <a:r>
              <a:rPr lang="nl-NL" dirty="0"/>
              <a:t>4.</a:t>
            </a:r>
          </a:p>
          <a:p>
            <a:r>
              <a:rPr lang="nl-NL" dirty="0"/>
              <a:t>5.</a:t>
            </a:r>
          </a:p>
          <a:p>
            <a:r>
              <a:rPr lang="nl-NL" dirty="0"/>
              <a:t>6.</a:t>
            </a:r>
          </a:p>
          <a:p>
            <a:r>
              <a:rPr lang="nl-NL" dirty="0"/>
              <a:t>7.</a:t>
            </a:r>
          </a:p>
          <a:p>
            <a:r>
              <a:rPr lang="nl-NL" dirty="0"/>
              <a:t>8.</a:t>
            </a:r>
          </a:p>
          <a:p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801" y="688222"/>
            <a:ext cx="7862536" cy="70160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1F13B8-F431-DE43-9431-6CC6475B8619}"/>
              </a:ext>
            </a:extLst>
          </p:cNvPr>
          <p:cNvGrpSpPr/>
          <p:nvPr userDrawn="1"/>
        </p:nvGrpSpPr>
        <p:grpSpPr>
          <a:xfrm>
            <a:off x="549699" y="5249747"/>
            <a:ext cx="1159387" cy="418570"/>
            <a:chOff x="578325" y="5679208"/>
            <a:chExt cx="2101850" cy="758825"/>
          </a:xfrm>
        </p:grpSpPr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94C48BF2-613F-9D45-AB4C-A1AEC8CA63FB}"/>
                </a:ext>
              </a:extLst>
            </p:cNvPr>
            <p:cNvSpPr/>
            <p:nvPr userDrawn="1"/>
          </p:nvSpPr>
          <p:spPr>
            <a:xfrm>
              <a:off x="578325" y="5679208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C6ABC0C7-6575-534F-A8BE-53651B75DEA8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58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 tussenpagina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29D32E7-13A6-AE41-B27B-9F4B0FDF71ED}"/>
              </a:ext>
            </a:extLst>
          </p:cNvPr>
          <p:cNvSpPr/>
          <p:nvPr userDrawn="1"/>
        </p:nvSpPr>
        <p:spPr>
          <a:xfrm>
            <a:off x="667657" y="580571"/>
            <a:ext cx="11538857" cy="565989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E61B2C-935E-B045-8E6C-9345FA8ED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4077" y="1294787"/>
            <a:ext cx="7862536" cy="701608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subtitel in te voegen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E79E281-6393-5A49-B805-483DB87F2837}"/>
              </a:ext>
            </a:extLst>
          </p:cNvPr>
          <p:cNvSpPr/>
          <p:nvPr userDrawn="1"/>
        </p:nvSpPr>
        <p:spPr>
          <a:xfrm rot="5400000">
            <a:off x="650640" y="5165518"/>
            <a:ext cx="1091961" cy="1086956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1D829A20-2BFF-9042-8FF3-E135FD22A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22" y="5732641"/>
            <a:ext cx="1409190" cy="50903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D553707-7F2C-934D-9B10-64881CE6149E}"/>
              </a:ext>
            </a:extLst>
          </p:cNvPr>
          <p:cNvSpPr/>
          <p:nvPr userDrawn="1"/>
        </p:nvSpPr>
        <p:spPr>
          <a:xfrm>
            <a:off x="11742234" y="580572"/>
            <a:ext cx="478794" cy="5659892"/>
          </a:xfrm>
          <a:custGeom>
            <a:avLst/>
            <a:gdLst/>
            <a:ahLst/>
            <a:cxnLst/>
            <a:rect l="l" t="t" r="r" b="b"/>
            <a:pathLst>
              <a:path w="7273290" h="5859780">
                <a:moveTo>
                  <a:pt x="0" y="5859233"/>
                </a:moveTo>
                <a:lnTo>
                  <a:pt x="7273201" y="5859233"/>
                </a:lnTo>
                <a:lnTo>
                  <a:pt x="7273201" y="0"/>
                </a:lnTo>
                <a:lnTo>
                  <a:pt x="0" y="0"/>
                </a:lnTo>
                <a:lnTo>
                  <a:pt x="0" y="58592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>
            <a:extLst>
              <a:ext uri="{FF2B5EF4-FFF2-40B4-BE49-F238E27FC236}">
                <a16:creationId xmlns:a16="http://schemas.microsoft.com/office/drawing/2014/main" id="{CDC0255F-43CB-8E4B-AEE4-A0B59D7B5EF2}"/>
              </a:ext>
            </a:extLst>
          </p:cNvPr>
          <p:cNvSpPr/>
          <p:nvPr userDrawn="1"/>
        </p:nvSpPr>
        <p:spPr>
          <a:xfrm>
            <a:off x="-19927" y="449211"/>
            <a:ext cx="11618202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rgbClr val="00A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B05F17A-E033-E848-89D8-64F889E4BD4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343181-98F0-5342-956A-D0ADB7C432A9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B3D399E-C874-9642-9BE9-EE48AC452FD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BBCF4205-7ECC-154E-8B44-45B6A669B4E2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42C7D-573A-6B48-B427-5C5CA4BA6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F0D72D3C-5890-664E-A8D7-59CBCA229F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1263" y="1957564"/>
            <a:ext cx="530701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99757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zee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79336F3D-154D-8C42-8B6B-FDA60675F999}"/>
              </a:ext>
            </a:extLst>
          </p:cNvPr>
          <p:cNvSpPr/>
          <p:nvPr userDrawn="1"/>
        </p:nvSpPr>
        <p:spPr>
          <a:xfrm>
            <a:off x="0" y="449211"/>
            <a:ext cx="11598275" cy="1118332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D60E0BDA-F293-4F44-945C-CE497E9AB8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130" y="1942339"/>
            <a:ext cx="6169145" cy="414358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59E4A9-8BF4-5D4A-BE40-53E042E710D9}"/>
              </a:ext>
            </a:extLst>
          </p:cNvPr>
          <p:cNvSpPr/>
          <p:nvPr userDrawn="1"/>
        </p:nvSpPr>
        <p:spPr>
          <a:xfrm>
            <a:off x="10479943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873A4F4-791B-A644-A151-7C43B34610B0}"/>
              </a:ext>
            </a:extLst>
          </p:cNvPr>
          <p:cNvGrpSpPr/>
          <p:nvPr userDrawn="1"/>
        </p:nvGrpSpPr>
        <p:grpSpPr>
          <a:xfrm>
            <a:off x="10243254" y="449210"/>
            <a:ext cx="1355021" cy="489199"/>
            <a:chOff x="578325" y="5679205"/>
            <a:chExt cx="2101850" cy="758825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4C53E36-10E2-D349-BC31-A09CAAC60E0C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5030DAE-8934-3946-9061-B44E68BEC54C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69779D0D-738E-9545-BECF-EA60ABCCF6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4580352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547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C00A7CEF-B9D4-9D4D-A1E6-E0C93618CD4E}"/>
              </a:ext>
            </a:extLst>
          </p:cNvPr>
          <p:cNvSpPr/>
          <p:nvPr userDrawn="1"/>
        </p:nvSpPr>
        <p:spPr>
          <a:xfrm>
            <a:off x="0" y="449210"/>
            <a:ext cx="11504415" cy="1118333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65DB0A2A-EE43-D843-AB35-9BE17A488D78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601817" y="1984097"/>
            <a:ext cx="6902598" cy="411049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om een tabel in te voegen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CEFC59E-CECA-6B4F-B733-1268B5F255E5}"/>
              </a:ext>
            </a:extLst>
          </p:cNvPr>
          <p:cNvSpPr/>
          <p:nvPr userDrawn="1"/>
        </p:nvSpPr>
        <p:spPr>
          <a:xfrm>
            <a:off x="10385814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8D5EA17-278D-8941-B259-FD37A51C6649}"/>
              </a:ext>
            </a:extLst>
          </p:cNvPr>
          <p:cNvGrpSpPr/>
          <p:nvPr userDrawn="1"/>
        </p:nvGrpSpPr>
        <p:grpSpPr>
          <a:xfrm>
            <a:off x="10149125" y="449210"/>
            <a:ext cx="1355021" cy="489199"/>
            <a:chOff x="578325" y="5679205"/>
            <a:chExt cx="2101850" cy="758825"/>
          </a:xfrm>
        </p:grpSpPr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A3485299-AFF2-6047-BF33-C6416ECC5077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63841A11-9E80-2B40-BBE9-D8116AEE234A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09F7C31-E737-794A-8D5B-E726086793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87" y="1957564"/>
            <a:ext cx="3755404" cy="4137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Klik om een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6866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FCD978FF-46EC-0844-9443-D468F291CA98}"/>
              </a:ext>
            </a:extLst>
          </p:cNvPr>
          <p:cNvSpPr/>
          <p:nvPr userDrawn="1"/>
        </p:nvSpPr>
        <p:spPr>
          <a:xfrm>
            <a:off x="0" y="449210"/>
            <a:ext cx="11504415" cy="1118333"/>
          </a:xfrm>
          <a:custGeom>
            <a:avLst/>
            <a:gdLst/>
            <a:ahLst/>
            <a:cxnLst/>
            <a:rect l="l" t="t" r="r" b="b"/>
            <a:pathLst>
              <a:path w="2950845" h="5859780">
                <a:moveTo>
                  <a:pt x="0" y="5859221"/>
                </a:moveTo>
                <a:lnTo>
                  <a:pt x="2950794" y="5859221"/>
                </a:lnTo>
                <a:lnTo>
                  <a:pt x="2950794" y="0"/>
                </a:lnTo>
                <a:lnTo>
                  <a:pt x="0" y="0"/>
                </a:lnTo>
                <a:lnTo>
                  <a:pt x="0" y="58592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16DA641-F4FE-BC4F-8678-F0912DBEA53F}"/>
              </a:ext>
            </a:extLst>
          </p:cNvPr>
          <p:cNvSpPr/>
          <p:nvPr userDrawn="1"/>
        </p:nvSpPr>
        <p:spPr>
          <a:xfrm>
            <a:off x="10385814" y="449211"/>
            <a:ext cx="1118332" cy="1118332"/>
          </a:xfrm>
          <a:custGeom>
            <a:avLst/>
            <a:gdLst/>
            <a:ahLst/>
            <a:cxnLst/>
            <a:rect l="l" t="t" r="r" b="b"/>
            <a:pathLst>
              <a:path w="2124075" h="2124075">
                <a:moveTo>
                  <a:pt x="2123998" y="0"/>
                </a:moveTo>
                <a:lnTo>
                  <a:pt x="0" y="2123998"/>
                </a:lnTo>
                <a:lnTo>
                  <a:pt x="2123998" y="2123998"/>
                </a:lnTo>
                <a:lnTo>
                  <a:pt x="212399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AEAC370-4E4B-DF4F-BDF9-1F646DE626AC}"/>
              </a:ext>
            </a:extLst>
          </p:cNvPr>
          <p:cNvGrpSpPr/>
          <p:nvPr userDrawn="1"/>
        </p:nvGrpSpPr>
        <p:grpSpPr>
          <a:xfrm>
            <a:off x="10149125" y="449210"/>
            <a:ext cx="1355021" cy="489199"/>
            <a:chOff x="578325" y="5679205"/>
            <a:chExt cx="2101850" cy="758825"/>
          </a:xfrm>
        </p:grpSpPr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91C6311A-B645-D641-89A0-3762EBCB5F0D}"/>
                </a:ext>
              </a:extLst>
            </p:cNvPr>
            <p:cNvSpPr/>
            <p:nvPr userDrawn="1"/>
          </p:nvSpPr>
          <p:spPr>
            <a:xfrm>
              <a:off x="578325" y="5679205"/>
              <a:ext cx="2101850" cy="758825"/>
            </a:xfrm>
            <a:custGeom>
              <a:avLst/>
              <a:gdLst/>
              <a:ahLst/>
              <a:cxnLst/>
              <a:rect l="l" t="t" r="r" b="b"/>
              <a:pathLst>
                <a:path w="2101850" h="758825">
                  <a:moveTo>
                    <a:pt x="2101824" y="0"/>
                  </a:moveTo>
                  <a:lnTo>
                    <a:pt x="0" y="0"/>
                  </a:lnTo>
                  <a:lnTo>
                    <a:pt x="0" y="758558"/>
                  </a:lnTo>
                  <a:lnTo>
                    <a:pt x="1343317" y="758558"/>
                  </a:lnTo>
                  <a:lnTo>
                    <a:pt x="2101824" y="0"/>
                  </a:lnTo>
                  <a:close/>
                </a:path>
              </a:pathLst>
            </a:custGeom>
            <a:solidFill>
              <a:srgbClr val="E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D62A71CC-BF78-3348-BD59-7EC50606E440}"/>
                </a:ext>
              </a:extLst>
            </p:cNvPr>
            <p:cNvSpPr/>
            <p:nvPr userDrawn="1"/>
          </p:nvSpPr>
          <p:spPr>
            <a:xfrm>
              <a:off x="698141" y="5779368"/>
              <a:ext cx="1121523" cy="561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2459FF93-6A89-234A-9CBE-901F0953B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584" y="763411"/>
            <a:ext cx="7862536" cy="52291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65DB0A2A-EE43-D843-AB35-9BE17A488D78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87584" y="1881744"/>
            <a:ext cx="10816831" cy="4424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9555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EF38F6-FA67-E647-8C62-605DD31F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9CA7B9-9573-3E4E-AB17-0DBDE7A9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5118"/>
            <a:ext cx="10515600" cy="471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716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9" r:id="rId8"/>
    <p:sldLayoutId id="2147483668" r:id="rId9"/>
    <p:sldLayoutId id="2147483663" r:id="rId10"/>
    <p:sldLayoutId id="2147483676" r:id="rId11"/>
    <p:sldLayoutId id="2147483672" r:id="rId12"/>
    <p:sldLayoutId id="2147483674" r:id="rId13"/>
    <p:sldLayoutId id="2147483677" r:id="rId14"/>
    <p:sldLayoutId id="2147483673" r:id="rId15"/>
    <p:sldLayoutId id="2147483675" r:id="rId16"/>
    <p:sldLayoutId id="2147483678" r:id="rId17"/>
    <p:sldLayoutId id="2147483654" r:id="rId18"/>
    <p:sldLayoutId id="2147483656" r:id="rId19"/>
    <p:sldLayoutId id="2147483657" r:id="rId20"/>
    <p:sldLayoutId id="2147483658" r:id="rId21"/>
    <p:sldLayoutId id="2147483659" r:id="rId22"/>
    <p:sldLayoutId id="2147483679" r:id="rId23"/>
    <p:sldLayoutId id="2147483660" r:id="rId24"/>
    <p:sldLayoutId id="2147483667" r:id="rId25"/>
    <p:sldLayoutId id="2147483664" r:id="rId26"/>
    <p:sldLayoutId id="2147483665" r:id="rId27"/>
    <p:sldLayoutId id="2147483666" r:id="rId28"/>
    <p:sldLayoutId id="2147483670" r:id="rId29"/>
    <p:sldLayoutId id="21474836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emlettertyp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nc.nl/mijnjin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Q975fSEyqJk?feature=oembed" TargetMode="Externa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2391ECF-6515-4D42-97D7-30A0D3547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91B17F-70C8-4440-A1FC-0E49E6F217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Voorbereidende</a:t>
            </a:r>
            <a:r>
              <a:rPr lang="en-US" dirty="0"/>
              <a:t> lessen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EAE020-1071-8A4E-938C-BEA96A92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Carriere Coach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14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C5E3A-94CC-4865-80F3-45644C213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84" y="763411"/>
            <a:ext cx="7862536" cy="522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Uitleg</a:t>
            </a:r>
            <a:r>
              <a:rPr lang="en-US" dirty="0"/>
              <a:t> Carriere Coach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9C3A33-8439-497C-920A-BF95DE6A2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gesprekken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Carriere Coach: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Netwerken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en hoe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Reflectie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 coach </a:t>
            </a:r>
            <a:r>
              <a:rPr lang="en-US" dirty="0" err="1"/>
              <a:t>denkt</a:t>
            </a:r>
            <a:r>
              <a:rPr lang="en-US" dirty="0"/>
              <a:t> met je mee over wat je </a:t>
            </a:r>
            <a:r>
              <a:rPr lang="en-US" dirty="0" err="1"/>
              <a:t>na</a:t>
            </a:r>
            <a:r>
              <a:rPr lang="en-US" dirty="0"/>
              <a:t> de </a:t>
            </a:r>
            <a:r>
              <a:rPr lang="en-US" dirty="0" err="1"/>
              <a:t>middelbare</a:t>
            </a:r>
            <a:r>
              <a:rPr lang="en-US" dirty="0"/>
              <a:t> school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Hij</a:t>
            </a:r>
            <a:r>
              <a:rPr lang="en-US" dirty="0"/>
              <a:t> of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speciaal</a:t>
            </a:r>
            <a:r>
              <a:rPr lang="en-US" dirty="0"/>
              <a:t>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vrij</a:t>
            </a:r>
            <a:r>
              <a:rPr lang="en-US" dirty="0"/>
              <a:t> om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helpen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gesprekken</a:t>
            </a:r>
            <a:r>
              <a:rPr lang="en-US" dirty="0"/>
              <a:t>; </a:t>
            </a:r>
            <a:r>
              <a:rPr lang="en-US" dirty="0" err="1"/>
              <a:t>werkboek</a:t>
            </a:r>
            <a:r>
              <a:rPr lang="en-US" dirty="0"/>
              <a:t> mee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coachgesprek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BF96F-096A-48A1-A4EA-4E39D5B2E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Carriere Coach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A1CF8F-D178-40C5-9FAC-CD6D06FD3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/>
              <a:t>Bijeenkomst</a:t>
            </a:r>
            <a:r>
              <a:rPr lang="en-US" b="1" dirty="0"/>
              <a:t> 1: </a:t>
            </a:r>
            <a:r>
              <a:rPr lang="en-US" b="1" dirty="0" err="1"/>
              <a:t>Kennismaken</a:t>
            </a:r>
            <a:r>
              <a:rPr lang="en-US" b="1" dirty="0"/>
              <a:t> &amp; Wat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ik</a:t>
            </a:r>
            <a:r>
              <a:rPr lang="en-US" b="1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Kwaliteitenspel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Bijeenkomst</a:t>
            </a:r>
            <a:r>
              <a:rPr lang="en-US" b="1" dirty="0"/>
              <a:t> 2: </a:t>
            </a:r>
            <a:r>
              <a:rPr lang="en-US" b="1" dirty="0" err="1"/>
              <a:t>Netwerkworkshop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/>
              <a:t>Opstarten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Netwerkspel</a:t>
            </a:r>
            <a:r>
              <a:rPr lang="en-US" dirty="0"/>
              <a:t> ‘</a:t>
            </a:r>
            <a:r>
              <a:rPr lang="en-US" dirty="0" err="1"/>
              <a:t>Zoek</a:t>
            </a:r>
            <a:r>
              <a:rPr lang="en-US" dirty="0"/>
              <a:t> het </a:t>
            </a:r>
            <a:r>
              <a:rPr lang="en-US" dirty="0" err="1"/>
              <a:t>uit</a:t>
            </a:r>
            <a:r>
              <a:rPr lang="en-US" dirty="0"/>
              <a:t>’ </a:t>
            </a:r>
          </a:p>
          <a:p>
            <a:pPr marL="285750" indent="-285750">
              <a:buFontTx/>
              <a:buChar char="-"/>
            </a:pPr>
            <a:r>
              <a:rPr lang="en-US" dirty="0"/>
              <a:t>Pitch </a:t>
            </a:r>
            <a:endParaRPr lang="en-US" dirty="0">
              <a:cs typeface="Arial" panose="020B0604020202020204"/>
            </a:endParaRPr>
          </a:p>
          <a:p>
            <a:pPr marL="285750" indent="-285750">
              <a:buFontTx/>
              <a:buChar char="-"/>
            </a:pPr>
            <a:r>
              <a:rPr lang="en-US" dirty="0" err="1"/>
              <a:t>Netwerkfinale</a:t>
            </a:r>
            <a:r>
              <a:rPr lang="en-US" dirty="0"/>
              <a:t> (30 </a:t>
            </a:r>
            <a:r>
              <a:rPr lang="en-US" dirty="0" err="1"/>
              <a:t>minuten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A9E1A0-6E41-42A0-9AE2-91C732760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err="1"/>
              <a:t>Bijeenkomst</a:t>
            </a:r>
            <a:r>
              <a:rPr lang="en-US" b="1" dirty="0"/>
              <a:t> 3: Wat </a:t>
            </a:r>
            <a:r>
              <a:rPr lang="en-US" b="1" dirty="0" err="1"/>
              <a:t>wil</a:t>
            </a:r>
            <a:r>
              <a:rPr lang="en-US" b="1" dirty="0"/>
              <a:t> </a:t>
            </a:r>
            <a:r>
              <a:rPr lang="en-US" b="1" dirty="0" err="1"/>
              <a:t>ik</a:t>
            </a:r>
            <a:r>
              <a:rPr lang="en-US" b="1" dirty="0"/>
              <a:t> en hoe </a:t>
            </a:r>
            <a:r>
              <a:rPr lang="en-US" b="1" dirty="0" err="1"/>
              <a:t>kom</a:t>
            </a:r>
            <a:r>
              <a:rPr lang="en-US" b="1" dirty="0"/>
              <a:t> </a:t>
            </a:r>
            <a:r>
              <a:rPr lang="en-US" b="1" dirty="0" err="1"/>
              <a:t>ik</a:t>
            </a:r>
            <a:r>
              <a:rPr lang="en-US" b="1" dirty="0"/>
              <a:t> </a:t>
            </a:r>
            <a:r>
              <a:rPr lang="en-US" b="1" dirty="0" err="1"/>
              <a:t>daar</a:t>
            </a:r>
            <a:r>
              <a:rPr lang="en-US" b="1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Leerroutekaart</a:t>
            </a:r>
            <a:endParaRPr lang="en-US" dirty="0">
              <a:cs typeface="Arial"/>
            </a:endParaRPr>
          </a:p>
          <a:p>
            <a:br>
              <a:rPr lang="en-US" b="1" dirty="0"/>
            </a:br>
            <a:r>
              <a:rPr lang="en-US" b="1" dirty="0" err="1"/>
              <a:t>Bijeenkomst</a:t>
            </a:r>
            <a:r>
              <a:rPr lang="en-US" b="1" dirty="0"/>
              <a:t> 4: </a:t>
            </a:r>
            <a:r>
              <a:rPr lang="en-US" b="1" dirty="0" err="1"/>
              <a:t>Reflectie</a:t>
            </a:r>
            <a:endParaRPr lang="en-US" b="1" dirty="0"/>
          </a:p>
          <a:p>
            <a:r>
              <a:rPr lang="en-US" b="1" dirty="0"/>
              <a:t>- </a:t>
            </a:r>
            <a:r>
              <a:rPr lang="en-US" dirty="0" err="1"/>
              <a:t>Terugblik</a:t>
            </a:r>
            <a:r>
              <a:rPr lang="en-US" dirty="0"/>
              <a:t>; wat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geleerd</a:t>
            </a:r>
            <a:r>
              <a:rPr lang="en-US" dirty="0"/>
              <a:t>? </a:t>
            </a:r>
            <a:endParaRPr lang="en-US" b="1" dirty="0">
              <a:hlinkClick r:id="rId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50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NN Future Matters &amp; JINC - the journey of Yahia and his career coach Gerry">
            <a:hlinkClick r:id="" action="ppaction://media"/>
            <a:extLst>
              <a:ext uri="{FF2B5EF4-FFF2-40B4-BE49-F238E27FC236}">
                <a16:creationId xmlns:a16="http://schemas.microsoft.com/office/drawing/2014/main" id="{C5D5A902-245F-4D46-882F-313F3E3568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67073" y="764499"/>
            <a:ext cx="8586003" cy="48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1BD2-FFD4-494B-9636-788135C99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?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0125BF-AB30-4BDA-A3FB-388CB8944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nl-NL" dirty="0"/>
              <a:t>Ik weet nog helemaal niet wat ik na de middelbare school wil gaan studeren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Ik twijfel nog tussen een paar vervolgopleidingen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Ik weet al precies wat ik na de middelbare school wil gaan studeren</a:t>
            </a:r>
          </a:p>
          <a:p>
            <a:pPr marL="342265" lvl="0" indent="-342265">
              <a:buFont typeface="Arial" panose="020B0604020202020204" pitchFamily="34" charset="0"/>
              <a:buChar char="•"/>
            </a:pPr>
            <a:endParaRPr lang="nl-NL" dirty="0"/>
          </a:p>
          <a:p>
            <a:pPr marL="342265" lvl="0" indent="-342265">
              <a:buFont typeface="Arial" panose="020B0604020202020204" pitchFamily="34" charset="0"/>
              <a:buChar char="•"/>
            </a:pPr>
            <a:endParaRPr lang="nl-NL" dirty="0"/>
          </a:p>
          <a:p>
            <a:pPr marL="342265" lvl="0" indent="-342265">
              <a:buFont typeface="Arial" panose="020B0604020202020204" pitchFamily="34" charset="0"/>
              <a:buChar char="•"/>
            </a:pPr>
            <a:endParaRPr lang="nl-NL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776157-41D6-4FC3-81E4-9641D9E244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jouw</a:t>
            </a:r>
            <a:r>
              <a:rPr lang="en-US" dirty="0"/>
              <a:t> coach je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5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1975E-FC24-46D7-8EB5-C9A1EEE48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Voorbereidende</a:t>
            </a:r>
            <a:r>
              <a:rPr lang="en-US" dirty="0"/>
              <a:t> les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28A240-15D5-461E-848F-504CDF6E49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Werkboek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1.1 Wie ben </a:t>
            </a:r>
            <a:r>
              <a:rPr lang="en-US" dirty="0" err="1"/>
              <a:t>ik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Werkboek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1.2 Wie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mij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Werkboek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1.3 Wat past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mij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42FCD8-F1C6-4F9D-BF33-2C4296695D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7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1975E-FC24-46D7-8EB5-C9A1EEE48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coachgesprekken</a:t>
            </a:r>
            <a:r>
              <a:rPr lang="en-US" dirty="0"/>
              <a:t> door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28A240-15D5-461E-848F-504CDF6E49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gaat</a:t>
            </a:r>
            <a:r>
              <a:rPr lang="en-US" dirty="0"/>
              <a:t> het </a:t>
            </a:r>
            <a:r>
              <a:rPr lang="en-US" dirty="0" err="1"/>
              <a:t>het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Welke</a:t>
            </a:r>
            <a:r>
              <a:rPr lang="en-US" dirty="0"/>
              <a:t> tips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gekregen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de coach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?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42FCD8-F1C6-4F9D-BF33-2C4296695D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3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1975E-FC24-46D7-8EB5-C9A1EEE48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85" y="772079"/>
            <a:ext cx="7862536" cy="522912"/>
          </a:xfrm>
        </p:spPr>
        <p:txBody>
          <a:bodyPr anchor="b">
            <a:normAutofit/>
          </a:bodyPr>
          <a:lstStyle/>
          <a:p>
            <a:r>
              <a:rPr lang="en-US" sz="3000"/>
              <a:t>Na Carriere Coach</a:t>
            </a:r>
            <a:endParaRPr lang="nl-NL" sz="3000"/>
          </a:p>
        </p:txBody>
      </p:sp>
      <p:pic>
        <p:nvPicPr>
          <p:cNvPr id="6" name="Afbeelding 5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28C8706B-5232-4BC9-8CE1-75D89D00C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"/>
          <a:stretch/>
        </p:blipFill>
        <p:spPr>
          <a:xfrm>
            <a:off x="5429130" y="1942339"/>
            <a:ext cx="6169145" cy="4143582"/>
          </a:xfrm>
          <a:prstGeom prst="rect">
            <a:avLst/>
          </a:prstGeom>
          <a:noFill/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28A240-15D5-461E-848F-504CDF6E49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387" y="1957564"/>
            <a:ext cx="4590291" cy="4137025"/>
          </a:xfrm>
        </p:spPr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geleerd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Evaluatieformulier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210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JIN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9D"/>
      </a:accent1>
      <a:accent2>
        <a:srgbClr val="0064A8"/>
      </a:accent2>
      <a:accent3>
        <a:srgbClr val="482583"/>
      </a:accent3>
      <a:accent4>
        <a:srgbClr val="76B72A"/>
      </a:accent4>
      <a:accent5>
        <a:srgbClr val="3FA534"/>
      </a:accent5>
      <a:accent6>
        <a:srgbClr val="EF7D00"/>
      </a:accent6>
      <a:hlink>
        <a:srgbClr val="0064A8"/>
      </a:hlink>
      <a:folHlink>
        <a:srgbClr val="00A2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NC powerpoint sjabloon" id="{FCA96EEF-6336-984E-B0C0-DC0F7B416B27}" vid="{0BE34B88-36B6-2446-9452-8FAF99AD086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5740D2A0AC2479ACA42493D1309D4" ma:contentTypeVersion="2" ma:contentTypeDescription="Een nieuw document maken." ma:contentTypeScope="" ma:versionID="9d3258ecab427e89456b5abeb1de79e5">
  <xsd:schema xmlns:xsd="http://www.w3.org/2001/XMLSchema" xmlns:xs="http://www.w3.org/2001/XMLSchema" xmlns:p="http://schemas.microsoft.com/office/2006/metadata/properties" xmlns:ns2="4b660481-7d06-48fb-9e6b-827d2b5013bc" targetNamespace="http://schemas.microsoft.com/office/2006/metadata/properties" ma:root="true" ma:fieldsID="851d79a85dc633ee3d059ba5921dfbb9" ns2:_="">
    <xsd:import namespace="4b660481-7d06-48fb-9e6b-827d2b501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60481-7d06-48fb-9e6b-827d2b50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B0A52D-1CCD-4363-813A-97747396F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60481-7d06-48fb-9e6b-827d2b501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6FB54-96E4-4453-A837-D6DF3AF6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BB040C-E9A1-48F6-B067-C26F9DB96D4E}">
  <ds:schemaRefs>
    <ds:schemaRef ds:uri="http://purl.org/dc/dcmitype/"/>
    <ds:schemaRef ds:uri="9115a0db-3d1a-42ed-9cab-1d3c3f339b82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f4a7aa3-e759-4e00-93c5-97c7e423dc8a"/>
    <ds:schemaRef ds:uri="f2384204-3219-4d5a-8970-3af730980e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JINC PowerPoint sjabloon</Template>
  <TotalTime>27</TotalTime>
  <Words>362</Words>
  <Application>Microsoft Office PowerPoint</Application>
  <PresentationFormat>Breedbeeld</PresentationFormat>
  <Paragraphs>67</Paragraphs>
  <Slides>8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Systeemlettertype</vt:lpstr>
      <vt:lpstr>Kantoorthema</vt:lpstr>
      <vt:lpstr>Carriere Coach</vt:lpstr>
      <vt:lpstr>Uitleg Carriere Coach</vt:lpstr>
      <vt:lpstr>Carriere Coach</vt:lpstr>
      <vt:lpstr>PowerPoint-presentatie</vt:lpstr>
      <vt:lpstr>Waar sta jij? </vt:lpstr>
      <vt:lpstr>Voorbereidende les</vt:lpstr>
      <vt:lpstr>Tussen de coachgesprekken door</vt:lpstr>
      <vt:lpstr>Na Carriere Coach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Carriere Coach</dc:title>
  <dc:creator>Anna van Andel</dc:creator>
  <cp:lastModifiedBy>Dalila el Moujahid</cp:lastModifiedBy>
  <cp:revision>2</cp:revision>
  <dcterms:created xsi:type="dcterms:W3CDTF">2021-09-24T10:01:05Z</dcterms:created>
  <dcterms:modified xsi:type="dcterms:W3CDTF">2021-10-06T13:58:19Z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0x0101004925740D2A0AC2479ACA42493D1309D4</vt:lpwstr>
  </property>
  <property fmtid="{D5CDD505-2E9C-101B-9397-08002B2CF9AE}" pid="3" name="Jaar">
    <vt:lpwstr>1197;#2020|5f1034cc-68ff-42bc-97d8-f9ad7c7cd681</vt:lpwstr>
  </property>
  <property fmtid="{D5CDD505-2E9C-101B-9397-08002B2CF9AE}" pid="4" name="Kwaliteit_x0020__x002d__x0020_Communicatie_x002d_uiting">
    <vt:lpwstr/>
  </property>
  <property fmtid="{D5CDD505-2E9C-101B-9397-08002B2CF9AE}" pid="5" name="Vestiging">
    <vt:lpwstr>45;#Landelijk|8e67b87a-43af-4d5a-9c00-76c7a13eaeff</vt:lpwstr>
  </property>
  <property fmtid="{D5CDD505-2E9C-101B-9397-08002B2CF9AE}" pid="6" name="Onderwerp - Communicatieuiting">
    <vt:lpwstr>1448;#Presentatie|9876b65d-cb3e-492c-9d66-a284bf929790</vt:lpwstr>
  </property>
  <property fmtid="{D5CDD505-2E9C-101B-9397-08002B2CF9AE}" pid="7" name="Kwaliteit - Communicatie-uiting">
    <vt:lpwstr>1378;#Werkbestand|470b9f7f-400e-4cab-9e93-ef44aba5bf86</vt:lpwstr>
  </property>
</Properties>
</file>